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60" r:id="rId2"/>
    <p:sldId id="261" r:id="rId3"/>
    <p:sldId id="296" r:id="rId4"/>
    <p:sldId id="263" r:id="rId5"/>
    <p:sldId id="297" r:id="rId6"/>
    <p:sldId id="294" r:id="rId7"/>
    <p:sldId id="295" r:id="rId8"/>
    <p:sldId id="321" r:id="rId9"/>
    <p:sldId id="264" r:id="rId10"/>
    <p:sldId id="322" r:id="rId11"/>
    <p:sldId id="320" r:id="rId12"/>
    <p:sldId id="265" r:id="rId13"/>
    <p:sldId id="342" r:id="rId14"/>
    <p:sldId id="262" r:id="rId15"/>
    <p:sldId id="273" r:id="rId16"/>
    <p:sldId id="274" r:id="rId17"/>
    <p:sldId id="267" r:id="rId18"/>
    <p:sldId id="312" r:id="rId19"/>
    <p:sldId id="276" r:id="rId20"/>
    <p:sldId id="310" r:id="rId21"/>
    <p:sldId id="271" r:id="rId22"/>
    <p:sldId id="266" r:id="rId23"/>
    <p:sldId id="272" r:id="rId24"/>
    <p:sldId id="298" r:id="rId25"/>
    <p:sldId id="309" r:id="rId26"/>
    <p:sldId id="314" r:id="rId27"/>
    <p:sldId id="315" r:id="rId28"/>
    <p:sldId id="316" r:id="rId29"/>
    <p:sldId id="317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36" r:id="rId38"/>
    <p:sldId id="337" r:id="rId39"/>
    <p:sldId id="306" r:id="rId40"/>
    <p:sldId id="338" r:id="rId41"/>
    <p:sldId id="270" r:id="rId42"/>
    <p:sldId id="268" r:id="rId43"/>
    <p:sldId id="269" r:id="rId44"/>
    <p:sldId id="277" r:id="rId45"/>
    <p:sldId id="278" r:id="rId46"/>
    <p:sldId id="307" r:id="rId47"/>
    <p:sldId id="280" r:id="rId48"/>
    <p:sldId id="281" r:id="rId49"/>
    <p:sldId id="279" r:id="rId50"/>
    <p:sldId id="283" r:id="rId51"/>
    <p:sldId id="308" r:id="rId52"/>
    <p:sldId id="286" r:id="rId53"/>
    <p:sldId id="287" r:id="rId54"/>
    <p:sldId id="288" r:id="rId55"/>
    <p:sldId id="290" r:id="rId56"/>
    <p:sldId id="284" r:id="rId57"/>
    <p:sldId id="291" r:id="rId58"/>
    <p:sldId id="289" r:id="rId59"/>
    <p:sldId id="275" r:id="rId60"/>
    <p:sldId id="292" r:id="rId61"/>
    <p:sldId id="293" r:id="rId62"/>
    <p:sldId id="311" r:id="rId63"/>
    <p:sldId id="313" r:id="rId64"/>
    <p:sldId id="335" r:id="rId65"/>
    <p:sldId id="339" r:id="rId66"/>
    <p:sldId id="340" r:id="rId67"/>
    <p:sldId id="341" r:id="rId68"/>
    <p:sldId id="319" r:id="rId69"/>
    <p:sldId id="323" r:id="rId70"/>
    <p:sldId id="324" r:id="rId71"/>
    <p:sldId id="326" r:id="rId72"/>
    <p:sldId id="328" r:id="rId73"/>
    <p:sldId id="329" r:id="rId74"/>
    <p:sldId id="330" r:id="rId75"/>
    <p:sldId id="332" r:id="rId76"/>
    <p:sldId id="331" r:id="rId77"/>
    <p:sldId id="327" r:id="rId78"/>
    <p:sldId id="333" r:id="rId79"/>
    <p:sldId id="334" r:id="rId80"/>
    <p:sldId id="325" r:id="rId81"/>
    <p:sldId id="318" r:id="rId82"/>
  </p:sldIdLst>
  <p:sldSz cx="9144000" cy="5143500" type="screen16x9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8FB4"/>
    <a:srgbClr val="669FC6"/>
    <a:srgbClr val="C62247"/>
    <a:srgbClr val="20C89C"/>
    <a:srgbClr val="404040"/>
    <a:srgbClr val="33301F"/>
    <a:srgbClr val="8B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02" autoAdjust="0"/>
    <p:restoredTop sz="94660"/>
  </p:normalViewPr>
  <p:slideViewPr>
    <p:cSldViewPr>
      <p:cViewPr varScale="1">
        <p:scale>
          <a:sx n="142" d="100"/>
          <a:sy n="142" d="100"/>
        </p:scale>
        <p:origin x="378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geany.org/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geany.or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824823D8-DF62-4336-BA9C-B70249056600}">
      <dgm:prSet/>
      <dgm:spPr/>
      <dgm:t>
        <a:bodyPr/>
        <a:lstStyle/>
        <a:p>
          <a:pPr rtl="0"/>
          <a:r>
            <a:rPr lang="da-DK"/>
            <a:t>Tænd for Raspberry Pi</a:t>
          </a:r>
        </a:p>
      </dgm:t>
    </dgm:pt>
    <dgm:pt modelId="{769BB235-1222-489C-B046-BA7BC5E113A1}" type="parTrans" cxnId="{793DC93D-7081-4AF4-8FB2-19F42D5A963F}">
      <dgm:prSet/>
      <dgm:spPr/>
      <dgm:t>
        <a:bodyPr/>
        <a:lstStyle/>
        <a:p>
          <a:endParaRPr lang="da-DK"/>
        </a:p>
      </dgm:t>
    </dgm:pt>
    <dgm:pt modelId="{556423C9-E728-47FC-AEDF-2EF69B0CA63C}" type="sibTrans" cxnId="{793DC93D-7081-4AF4-8FB2-19F42D5A963F}">
      <dgm:prSet/>
      <dgm:spPr/>
      <dgm:t>
        <a:bodyPr/>
        <a:lstStyle/>
        <a:p>
          <a:endParaRPr lang="da-DK"/>
        </a:p>
      </dgm:t>
    </dgm:pt>
    <dgm:pt modelId="{E8A8AEF5-91A4-410E-B2ED-CC5E9363214E}">
      <dgm:prSet/>
      <dgm:spPr/>
      <dgm:t>
        <a:bodyPr/>
        <a:lstStyle/>
        <a:p>
          <a:pPr rtl="0"/>
          <a:r>
            <a:rPr lang="da-DK" dirty="0"/>
            <a:t>Som </a:t>
          </a:r>
          <a:r>
            <a:rPr lang="da-DK" dirty="0" err="1"/>
            <a:t>root</a:t>
          </a:r>
          <a:r>
            <a:rPr lang="da-DK" dirty="0"/>
            <a:t> (</a:t>
          </a:r>
          <a:r>
            <a:rPr lang="da-DK" dirty="0" err="1"/>
            <a:t>sodu</a:t>
          </a:r>
          <a:r>
            <a:rPr lang="da-DK" dirty="0"/>
            <a:t>):</a:t>
          </a:r>
        </a:p>
      </dgm:t>
    </dgm:pt>
    <dgm:pt modelId="{AEFA018A-277B-4E26-AC70-376EB8B43A4C}" type="parTrans" cxnId="{524CF369-BC0F-48A4-A180-B579FF148D66}">
      <dgm:prSet/>
      <dgm:spPr/>
      <dgm:t>
        <a:bodyPr/>
        <a:lstStyle/>
        <a:p>
          <a:endParaRPr lang="da-DK"/>
        </a:p>
      </dgm:t>
    </dgm:pt>
    <dgm:pt modelId="{293C57E6-4768-4929-B202-5C31DCCB5A06}" type="sibTrans" cxnId="{524CF369-BC0F-48A4-A180-B579FF148D66}">
      <dgm:prSet/>
      <dgm:spPr/>
      <dgm:t>
        <a:bodyPr/>
        <a:lstStyle/>
        <a:p>
          <a:endParaRPr lang="da-DK"/>
        </a:p>
      </dgm:t>
    </dgm:pt>
    <dgm:pt modelId="{D6264B46-4480-4BD6-9409-DF9CE16FBE22}">
      <dgm:prSet/>
      <dgm:spPr/>
      <dgm:t>
        <a:bodyPr/>
        <a:lstStyle/>
        <a:p>
          <a:pPr rtl="0"/>
          <a:r>
            <a:rPr lang="da-DK" dirty="0"/>
            <a:t>Installere </a:t>
          </a:r>
          <a:r>
            <a:rPr lang="da-DK" dirty="0" err="1"/>
            <a:t>Midnigth</a:t>
          </a:r>
          <a:r>
            <a:rPr lang="da-DK" dirty="0"/>
            <a:t> Commander via ”</a:t>
          </a:r>
          <a:r>
            <a:rPr lang="da-DK" dirty="0" err="1"/>
            <a:t>apt</a:t>
          </a:r>
          <a:r>
            <a:rPr lang="da-DK" dirty="0"/>
            <a:t> </a:t>
          </a:r>
          <a:r>
            <a:rPr lang="da-DK" dirty="0" err="1"/>
            <a:t>install</a:t>
          </a:r>
          <a:r>
            <a:rPr lang="da-DK" dirty="0"/>
            <a:t> mc”</a:t>
          </a:r>
        </a:p>
      </dgm:t>
    </dgm:pt>
    <dgm:pt modelId="{749A4C64-7321-410D-990C-2E501A672B62}" type="parTrans" cxnId="{837F52C0-9630-4E68-B9AD-5E7CE8F9F85E}">
      <dgm:prSet/>
      <dgm:spPr/>
      <dgm:t>
        <a:bodyPr/>
        <a:lstStyle/>
        <a:p>
          <a:endParaRPr lang="da-DK"/>
        </a:p>
      </dgm:t>
    </dgm:pt>
    <dgm:pt modelId="{233B03E2-45E8-479B-9948-8F5580F35C34}" type="sibTrans" cxnId="{837F52C0-9630-4E68-B9AD-5E7CE8F9F85E}">
      <dgm:prSet/>
      <dgm:spPr/>
      <dgm:t>
        <a:bodyPr/>
        <a:lstStyle/>
        <a:p>
          <a:endParaRPr lang="da-DK"/>
        </a:p>
      </dgm:t>
    </dgm:pt>
    <dgm:pt modelId="{40702D4B-4D37-4D93-86DC-E38CA3DCF680}">
      <dgm:prSet/>
      <dgm:spPr/>
      <dgm:t>
        <a:bodyPr/>
        <a:lstStyle/>
        <a:p>
          <a:pPr rtl="0"/>
          <a:r>
            <a:rPr lang="da-DK" dirty="0"/>
            <a:t>Installere python3.x via ”</a:t>
          </a:r>
          <a:r>
            <a:rPr lang="da-DK" dirty="0" err="1"/>
            <a:t>apt</a:t>
          </a:r>
          <a:r>
            <a:rPr lang="da-DK" dirty="0"/>
            <a:t> </a:t>
          </a:r>
          <a:r>
            <a:rPr lang="da-DK" dirty="0" err="1"/>
            <a:t>install</a:t>
          </a:r>
          <a:r>
            <a:rPr lang="da-DK" dirty="0"/>
            <a:t> python3.x”, check ”</a:t>
          </a:r>
          <a:r>
            <a:rPr lang="da-DK" dirty="0" err="1"/>
            <a:t>pythonX</a:t>
          </a:r>
          <a:r>
            <a:rPr lang="da-DK" dirty="0"/>
            <a:t> –V”</a:t>
          </a:r>
        </a:p>
      </dgm:t>
    </dgm:pt>
    <dgm:pt modelId="{7F4AEDAD-CE06-49D1-8FF9-AF1B7D9FEEC9}" type="parTrans" cxnId="{A5880D27-E978-4215-8E11-A8C15CE53901}">
      <dgm:prSet/>
      <dgm:spPr/>
      <dgm:t>
        <a:bodyPr/>
        <a:lstStyle/>
        <a:p>
          <a:endParaRPr lang="da-DK"/>
        </a:p>
      </dgm:t>
    </dgm:pt>
    <dgm:pt modelId="{6A2D3BD7-65AA-46F2-A67F-E9E15F381977}" type="sibTrans" cxnId="{A5880D27-E978-4215-8E11-A8C15CE53901}">
      <dgm:prSet/>
      <dgm:spPr/>
      <dgm:t>
        <a:bodyPr/>
        <a:lstStyle/>
        <a:p>
          <a:endParaRPr lang="da-DK"/>
        </a:p>
      </dgm:t>
    </dgm:pt>
    <dgm:pt modelId="{7807AFBB-BD80-4BF1-A6AC-374A3F90EF18}">
      <dgm:prSet/>
      <dgm:spPr/>
      <dgm:t>
        <a:bodyPr/>
        <a:lstStyle/>
        <a:p>
          <a:r>
            <a:rPr lang="da-DK" dirty="0"/>
            <a:t>I en terminal, </a:t>
          </a:r>
          <a:r>
            <a:rPr lang="da-DK" dirty="0" err="1"/>
            <a:t>apt</a:t>
          </a:r>
          <a:r>
            <a:rPr lang="da-DK" dirty="0"/>
            <a:t> </a:t>
          </a:r>
          <a:r>
            <a:rPr lang="da-DK" dirty="0" err="1"/>
            <a:t>update</a:t>
          </a:r>
          <a:r>
            <a:rPr lang="da-DK" dirty="0"/>
            <a:t>; </a:t>
          </a:r>
          <a:r>
            <a:rPr lang="da-DK" dirty="0" err="1"/>
            <a:t>apt</a:t>
          </a:r>
          <a:r>
            <a:rPr lang="da-DK" dirty="0"/>
            <a:t> </a:t>
          </a:r>
          <a:r>
            <a:rPr lang="da-DK" dirty="0" err="1"/>
            <a:t>upgrade</a:t>
          </a:r>
          <a:endParaRPr lang="da-DK" dirty="0"/>
        </a:p>
      </dgm:t>
    </dgm:pt>
    <dgm:pt modelId="{0DB49B6C-D624-42ED-AEF8-B02C83587BE0}" type="parTrans" cxnId="{54B261E3-5281-4D7D-9296-4C187FC7A788}">
      <dgm:prSet/>
      <dgm:spPr/>
      <dgm:t>
        <a:bodyPr/>
        <a:lstStyle/>
        <a:p>
          <a:endParaRPr lang="da-DK"/>
        </a:p>
      </dgm:t>
    </dgm:pt>
    <dgm:pt modelId="{5B33EB79-4A11-4849-9AFC-A56A5F4AC70A}" type="sibTrans" cxnId="{54B261E3-5281-4D7D-9296-4C187FC7A788}">
      <dgm:prSet/>
      <dgm:spPr/>
      <dgm:t>
        <a:bodyPr/>
        <a:lstStyle/>
        <a:p>
          <a:endParaRPr lang="da-DK"/>
        </a:p>
      </dgm:t>
    </dgm:pt>
    <dgm:pt modelId="{9ACC67FD-7989-4A76-BA62-55E477DCA1F2}">
      <dgm:prSet/>
      <dgm:spPr/>
      <dgm:t>
        <a:bodyPr/>
        <a:lstStyle/>
        <a:p>
          <a:r>
            <a:rPr lang="da-DK" dirty="0"/>
            <a:t>Forbind til netværk…….</a:t>
          </a:r>
        </a:p>
      </dgm:t>
    </dgm:pt>
    <dgm:pt modelId="{187CDA26-1BD1-4776-9D40-F47E4B09A039}" type="parTrans" cxnId="{B8CC5230-2820-44BF-BA9B-B136D0336CA9}">
      <dgm:prSet/>
      <dgm:spPr/>
      <dgm:t>
        <a:bodyPr/>
        <a:lstStyle/>
        <a:p>
          <a:endParaRPr lang="da-DK"/>
        </a:p>
      </dgm:t>
    </dgm:pt>
    <dgm:pt modelId="{31C30748-E1DE-4623-901E-138E7DAC67E5}" type="sibTrans" cxnId="{B8CC5230-2820-44BF-BA9B-B136D0336CA9}">
      <dgm:prSet/>
      <dgm:spPr/>
      <dgm:t>
        <a:bodyPr/>
        <a:lstStyle/>
        <a:p>
          <a:endParaRPr lang="da-DK"/>
        </a:p>
      </dgm:t>
    </dgm:pt>
    <dgm:pt modelId="{7E3E4AE0-AF1A-411D-84D5-04FCCC3BFA9B}">
      <dgm:prSet/>
      <dgm:spPr/>
      <dgm:t>
        <a:bodyPr/>
        <a:lstStyle/>
        <a:p>
          <a:pPr rtl="0"/>
          <a:r>
            <a:rPr lang="da-DK" dirty="0"/>
            <a:t>Check via Python2 (IDLE) og Python3 (IDLE)</a:t>
          </a:r>
        </a:p>
      </dgm:t>
    </dgm:pt>
    <dgm:pt modelId="{C2AA5967-6C06-4AFB-B10E-50B7F75ECA20}" type="parTrans" cxnId="{C43565A6-FF72-4B4E-AF4E-6323785F1CAD}">
      <dgm:prSet/>
      <dgm:spPr/>
    </dgm:pt>
    <dgm:pt modelId="{47C633CA-B17B-4987-BB7E-C495F1A3FCC4}" type="sibTrans" cxnId="{C43565A6-FF72-4B4E-AF4E-6323785F1CAD}">
      <dgm:prSet/>
      <dgm:spPr/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7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</dgm:pt>
    <dgm:pt modelId="{AF72A709-8169-4E12-8B1B-A957468C5206}" type="pres">
      <dgm:prSet presAssocID="{5822D230-0B69-4F0C-8AD3-CC3E4A7CC899}" presName="extraNode" presStyleLbl="node1" presStyleIdx="0" presStyleCnt="7"/>
      <dgm:spPr/>
    </dgm:pt>
    <dgm:pt modelId="{5CC0C451-99A0-4511-97CD-76D25ADF803B}" type="pres">
      <dgm:prSet presAssocID="{5822D230-0B69-4F0C-8AD3-CC3E4A7CC899}" presName="dstNode" presStyleLbl="node1" presStyleIdx="0" presStyleCnt="7"/>
      <dgm:spPr/>
    </dgm:pt>
    <dgm:pt modelId="{8AD83C08-EA57-4AC0-94AC-258FC560AD5D}" type="pres">
      <dgm:prSet presAssocID="{824823D8-DF62-4336-BA9C-B70249056600}" presName="text_1" presStyleLbl="node1" presStyleIdx="0" presStyleCnt="7">
        <dgm:presLayoutVars>
          <dgm:bulletEnabled val="1"/>
        </dgm:presLayoutVars>
      </dgm:prSet>
      <dgm:spPr/>
    </dgm:pt>
    <dgm:pt modelId="{BC1DEEBB-C4CD-48CF-8CAE-4B047BF3D154}" type="pres">
      <dgm:prSet presAssocID="{824823D8-DF62-4336-BA9C-B70249056600}" presName="accent_1" presStyleCnt="0"/>
      <dgm:spPr/>
    </dgm:pt>
    <dgm:pt modelId="{4DB91179-9614-486C-A57E-A597F6C76D6C}" type="pres">
      <dgm:prSet presAssocID="{824823D8-DF62-4336-BA9C-B70249056600}" presName="accentRepeatNode" presStyleLbl="solidFgAcc1" presStyleIdx="0" presStyleCnt="7"/>
      <dgm:spPr/>
    </dgm:pt>
    <dgm:pt modelId="{E59540F6-31F0-471A-A849-8F20FFEEE8C7}" type="pres">
      <dgm:prSet presAssocID="{E8A8AEF5-91A4-410E-B2ED-CC5E9363214E}" presName="text_2" presStyleLbl="node1" presStyleIdx="1" presStyleCnt="7" custLinFactNeighborX="756" custLinFactNeighborY="-159">
        <dgm:presLayoutVars>
          <dgm:bulletEnabled val="1"/>
        </dgm:presLayoutVars>
      </dgm:prSet>
      <dgm:spPr/>
    </dgm:pt>
    <dgm:pt modelId="{274DFC85-887A-498C-B044-5BBEB33760D4}" type="pres">
      <dgm:prSet presAssocID="{E8A8AEF5-91A4-410E-B2ED-CC5E9363214E}" presName="accent_2" presStyleCnt="0"/>
      <dgm:spPr/>
    </dgm:pt>
    <dgm:pt modelId="{574DDDD9-F769-4689-88B9-CD003397FBFE}" type="pres">
      <dgm:prSet presAssocID="{E8A8AEF5-91A4-410E-B2ED-CC5E9363214E}" presName="accentRepeatNode" presStyleLbl="solidFgAcc1" presStyleIdx="1" presStyleCnt="7"/>
      <dgm:spPr/>
    </dgm:pt>
    <dgm:pt modelId="{134D9D87-B2E8-4E83-BFFC-5AFC3661F667}" type="pres">
      <dgm:prSet presAssocID="{9ACC67FD-7989-4A76-BA62-55E477DCA1F2}" presName="text_3" presStyleLbl="node1" presStyleIdx="2" presStyleCnt="7">
        <dgm:presLayoutVars>
          <dgm:bulletEnabled val="1"/>
        </dgm:presLayoutVars>
      </dgm:prSet>
      <dgm:spPr/>
    </dgm:pt>
    <dgm:pt modelId="{70F5830E-14B3-4457-865B-B2D9FC9B3D8A}" type="pres">
      <dgm:prSet presAssocID="{9ACC67FD-7989-4A76-BA62-55E477DCA1F2}" presName="accent_3" presStyleCnt="0"/>
      <dgm:spPr/>
    </dgm:pt>
    <dgm:pt modelId="{3E5B3869-C98D-4AFD-8724-BBD96DF40A8D}" type="pres">
      <dgm:prSet presAssocID="{9ACC67FD-7989-4A76-BA62-55E477DCA1F2}" presName="accentRepeatNode" presStyleLbl="solidFgAcc1" presStyleIdx="2" presStyleCnt="7"/>
      <dgm:spPr/>
    </dgm:pt>
    <dgm:pt modelId="{C3AACA9A-70F1-4891-ABA6-A5C10736B9F2}" type="pres">
      <dgm:prSet presAssocID="{7807AFBB-BD80-4BF1-A6AC-374A3F90EF18}" presName="text_4" presStyleLbl="node1" presStyleIdx="3" presStyleCnt="7">
        <dgm:presLayoutVars>
          <dgm:bulletEnabled val="1"/>
        </dgm:presLayoutVars>
      </dgm:prSet>
      <dgm:spPr/>
    </dgm:pt>
    <dgm:pt modelId="{541735BD-A652-495E-81D4-A7401E1DA14D}" type="pres">
      <dgm:prSet presAssocID="{7807AFBB-BD80-4BF1-A6AC-374A3F90EF18}" presName="accent_4" presStyleCnt="0"/>
      <dgm:spPr/>
    </dgm:pt>
    <dgm:pt modelId="{15C5E3B0-6190-42AA-B34D-C9B22DE91142}" type="pres">
      <dgm:prSet presAssocID="{7807AFBB-BD80-4BF1-A6AC-374A3F90EF18}" presName="accentRepeatNode" presStyleLbl="solidFgAcc1" presStyleIdx="3" presStyleCnt="7"/>
      <dgm:spPr/>
    </dgm:pt>
    <dgm:pt modelId="{7EDD4D6B-5AAC-43AE-8774-B43581CFDEFC}" type="pres">
      <dgm:prSet presAssocID="{D6264B46-4480-4BD6-9409-DF9CE16FBE22}" presName="text_5" presStyleLbl="node1" presStyleIdx="4" presStyleCnt="7">
        <dgm:presLayoutVars>
          <dgm:bulletEnabled val="1"/>
        </dgm:presLayoutVars>
      </dgm:prSet>
      <dgm:spPr/>
    </dgm:pt>
    <dgm:pt modelId="{166B31E3-614D-4C7F-9B22-8DC40CC01730}" type="pres">
      <dgm:prSet presAssocID="{D6264B46-4480-4BD6-9409-DF9CE16FBE22}" presName="accent_5" presStyleCnt="0"/>
      <dgm:spPr/>
    </dgm:pt>
    <dgm:pt modelId="{4810C3AB-3CCC-40CB-8784-BB348B2222B3}" type="pres">
      <dgm:prSet presAssocID="{D6264B46-4480-4BD6-9409-DF9CE16FBE22}" presName="accentRepeatNode" presStyleLbl="solidFgAcc1" presStyleIdx="4" presStyleCnt="7"/>
      <dgm:spPr/>
    </dgm:pt>
    <dgm:pt modelId="{26391B7C-5754-49CB-BABE-03F60DD12121}" type="pres">
      <dgm:prSet presAssocID="{40702D4B-4D37-4D93-86DC-E38CA3DCF680}" presName="text_6" presStyleLbl="node1" presStyleIdx="5" presStyleCnt="7">
        <dgm:presLayoutVars>
          <dgm:bulletEnabled val="1"/>
        </dgm:presLayoutVars>
      </dgm:prSet>
      <dgm:spPr/>
    </dgm:pt>
    <dgm:pt modelId="{3665BAF8-4C12-44B1-8A60-0C24DD8EC8E0}" type="pres">
      <dgm:prSet presAssocID="{40702D4B-4D37-4D93-86DC-E38CA3DCF680}" presName="accent_6" presStyleCnt="0"/>
      <dgm:spPr/>
    </dgm:pt>
    <dgm:pt modelId="{081AFE21-141A-499B-A054-61C6E69B9C04}" type="pres">
      <dgm:prSet presAssocID="{40702D4B-4D37-4D93-86DC-E38CA3DCF680}" presName="accentRepeatNode" presStyleLbl="solidFgAcc1" presStyleIdx="5" presStyleCnt="7"/>
      <dgm:spPr/>
    </dgm:pt>
    <dgm:pt modelId="{8B61A53E-9CEB-4FA5-82CC-8E2F1E597E36}" type="pres">
      <dgm:prSet presAssocID="{7E3E4AE0-AF1A-411D-84D5-04FCCC3BFA9B}" presName="text_7" presStyleLbl="node1" presStyleIdx="6" presStyleCnt="7">
        <dgm:presLayoutVars>
          <dgm:bulletEnabled val="1"/>
        </dgm:presLayoutVars>
      </dgm:prSet>
      <dgm:spPr/>
    </dgm:pt>
    <dgm:pt modelId="{F11FBC53-37A3-4396-917D-1D6342C3892C}" type="pres">
      <dgm:prSet presAssocID="{7E3E4AE0-AF1A-411D-84D5-04FCCC3BFA9B}" presName="accent_7" presStyleCnt="0"/>
      <dgm:spPr/>
    </dgm:pt>
    <dgm:pt modelId="{674DDCAF-27EF-408F-8460-409E88153C42}" type="pres">
      <dgm:prSet presAssocID="{7E3E4AE0-AF1A-411D-84D5-04FCCC3BFA9B}" presName="accentRepeatNode" presStyleLbl="solidFgAcc1" presStyleIdx="6" presStyleCnt="7"/>
      <dgm:spPr/>
    </dgm:pt>
  </dgm:ptLst>
  <dgm:cxnLst>
    <dgm:cxn modelId="{DC823F08-CE2E-49E5-8D0C-22BC72A7C1D1}" type="presOf" srcId="{556423C9-E728-47FC-AEDF-2EF69B0CA63C}" destId="{06C3A7E1-1595-43C7-BBBA-DE781146AB7E}" srcOrd="0" destOrd="0" presId="urn:microsoft.com/office/officeart/2008/layout/VerticalCurvedList"/>
    <dgm:cxn modelId="{D43B8F10-24D7-42A2-9489-F10A8CFB1BA8}" type="presOf" srcId="{824823D8-DF62-4336-BA9C-B70249056600}" destId="{8AD83C08-EA57-4AC0-94AC-258FC560AD5D}" srcOrd="0" destOrd="0" presId="urn:microsoft.com/office/officeart/2008/layout/VerticalCurvedList"/>
    <dgm:cxn modelId="{10AB0F19-43E1-4447-8556-04BD0DECBC86}" type="presOf" srcId="{9ACC67FD-7989-4A76-BA62-55E477DCA1F2}" destId="{134D9D87-B2E8-4E83-BFFC-5AFC3661F667}" srcOrd="0" destOrd="0" presId="urn:microsoft.com/office/officeart/2008/layout/VerticalCurvedList"/>
    <dgm:cxn modelId="{A5880D27-E978-4215-8E11-A8C15CE53901}" srcId="{5822D230-0B69-4F0C-8AD3-CC3E4A7CC899}" destId="{40702D4B-4D37-4D93-86DC-E38CA3DCF680}" srcOrd="5" destOrd="0" parTransId="{7F4AEDAD-CE06-49D1-8FF9-AF1B7D9FEEC9}" sibTransId="{6A2D3BD7-65AA-46F2-A67F-E9E15F381977}"/>
    <dgm:cxn modelId="{B5558D27-C8D4-468F-9CE2-82643C52CB14}" type="presOf" srcId="{40702D4B-4D37-4D93-86DC-E38CA3DCF680}" destId="{26391B7C-5754-49CB-BABE-03F60DD12121}" srcOrd="0" destOrd="0" presId="urn:microsoft.com/office/officeart/2008/layout/VerticalCurvedList"/>
    <dgm:cxn modelId="{B8CC5230-2820-44BF-BA9B-B136D0336CA9}" srcId="{5822D230-0B69-4F0C-8AD3-CC3E4A7CC899}" destId="{9ACC67FD-7989-4A76-BA62-55E477DCA1F2}" srcOrd="2" destOrd="0" parTransId="{187CDA26-1BD1-4776-9D40-F47E4B09A039}" sibTransId="{31C30748-E1DE-4623-901E-138E7DAC67E5}"/>
    <dgm:cxn modelId="{80ED6C38-AE78-4DA4-B719-CDF0FCA42468}" type="presOf" srcId="{5822D230-0B69-4F0C-8AD3-CC3E4A7CC899}" destId="{1151E670-5791-46BC-9321-14C8DDF00A2A}" srcOrd="0" destOrd="0" presId="urn:microsoft.com/office/officeart/2008/layout/VerticalCurvedList"/>
    <dgm:cxn modelId="{CDA3C53B-A874-4A6E-AA66-CBDAE982A3DF}" type="presOf" srcId="{D6264B46-4480-4BD6-9409-DF9CE16FBE22}" destId="{7EDD4D6B-5AAC-43AE-8774-B43581CFDEFC}" srcOrd="0" destOrd="0" presId="urn:microsoft.com/office/officeart/2008/layout/VerticalCurvedList"/>
    <dgm:cxn modelId="{793DC93D-7081-4AF4-8FB2-19F42D5A963F}" srcId="{5822D230-0B69-4F0C-8AD3-CC3E4A7CC899}" destId="{824823D8-DF62-4336-BA9C-B70249056600}" srcOrd="0" destOrd="0" parTransId="{769BB235-1222-489C-B046-BA7BC5E113A1}" sibTransId="{556423C9-E728-47FC-AEDF-2EF69B0CA63C}"/>
    <dgm:cxn modelId="{42E01C3E-D92C-4C9F-B6DB-AC23A60B7D03}" type="presOf" srcId="{E8A8AEF5-91A4-410E-B2ED-CC5E9363214E}" destId="{E59540F6-31F0-471A-A849-8F20FFEEE8C7}" srcOrd="0" destOrd="0" presId="urn:microsoft.com/office/officeart/2008/layout/VerticalCurvedList"/>
    <dgm:cxn modelId="{524CF369-BC0F-48A4-A180-B579FF148D66}" srcId="{5822D230-0B69-4F0C-8AD3-CC3E4A7CC899}" destId="{E8A8AEF5-91A4-410E-B2ED-CC5E9363214E}" srcOrd="1" destOrd="0" parTransId="{AEFA018A-277B-4E26-AC70-376EB8B43A4C}" sibTransId="{293C57E6-4768-4929-B202-5C31DCCB5A06}"/>
    <dgm:cxn modelId="{CAE79470-99A6-4A90-8DF8-9D25FF0E4E83}" type="presOf" srcId="{7E3E4AE0-AF1A-411D-84D5-04FCCC3BFA9B}" destId="{8B61A53E-9CEB-4FA5-82CC-8E2F1E597E36}" srcOrd="0" destOrd="0" presId="urn:microsoft.com/office/officeart/2008/layout/VerticalCurvedList"/>
    <dgm:cxn modelId="{5C510D7F-83FC-4FBF-AC9F-A4400CC1250F}" type="presOf" srcId="{7807AFBB-BD80-4BF1-A6AC-374A3F90EF18}" destId="{C3AACA9A-70F1-4891-ABA6-A5C10736B9F2}" srcOrd="0" destOrd="0" presId="urn:microsoft.com/office/officeart/2008/layout/VerticalCurvedList"/>
    <dgm:cxn modelId="{C43565A6-FF72-4B4E-AF4E-6323785F1CAD}" srcId="{5822D230-0B69-4F0C-8AD3-CC3E4A7CC899}" destId="{7E3E4AE0-AF1A-411D-84D5-04FCCC3BFA9B}" srcOrd="6" destOrd="0" parTransId="{C2AA5967-6C06-4AFB-B10E-50B7F75ECA20}" sibTransId="{47C633CA-B17B-4987-BB7E-C495F1A3FCC4}"/>
    <dgm:cxn modelId="{837F52C0-9630-4E68-B9AD-5E7CE8F9F85E}" srcId="{5822D230-0B69-4F0C-8AD3-CC3E4A7CC899}" destId="{D6264B46-4480-4BD6-9409-DF9CE16FBE22}" srcOrd="4" destOrd="0" parTransId="{749A4C64-7321-410D-990C-2E501A672B62}" sibTransId="{233B03E2-45E8-479B-9948-8F5580F35C34}"/>
    <dgm:cxn modelId="{54B261E3-5281-4D7D-9296-4C187FC7A788}" srcId="{5822D230-0B69-4F0C-8AD3-CC3E4A7CC899}" destId="{7807AFBB-BD80-4BF1-A6AC-374A3F90EF18}" srcOrd="3" destOrd="0" parTransId="{0DB49B6C-D624-42ED-AEF8-B02C83587BE0}" sibTransId="{5B33EB79-4A11-4849-9AFC-A56A5F4AC70A}"/>
    <dgm:cxn modelId="{12A89188-72FD-46CD-8FF0-B800040C7153}" type="presParOf" srcId="{1151E670-5791-46BC-9321-14C8DDF00A2A}" destId="{38E187CB-8CD2-40CD-A75F-2A1CEA33976E}" srcOrd="0" destOrd="0" presId="urn:microsoft.com/office/officeart/2008/layout/VerticalCurvedList"/>
    <dgm:cxn modelId="{A09B7A2A-C0E3-46D5-937D-2E5BC3826DBD}" type="presParOf" srcId="{38E187CB-8CD2-40CD-A75F-2A1CEA33976E}" destId="{DC11661A-49FE-4A4B-B87A-6A6C296A5C33}" srcOrd="0" destOrd="0" presId="urn:microsoft.com/office/officeart/2008/layout/VerticalCurvedList"/>
    <dgm:cxn modelId="{5104F88B-1B7D-42FE-9C77-B3B8599501E3}" type="presParOf" srcId="{DC11661A-49FE-4A4B-B87A-6A6C296A5C33}" destId="{C6E89DAB-1FB1-48AF-BBB3-0348C35B2768}" srcOrd="0" destOrd="0" presId="urn:microsoft.com/office/officeart/2008/layout/VerticalCurvedList"/>
    <dgm:cxn modelId="{46A37F8B-9E4F-409F-9CFF-56C0637FACE3}" type="presParOf" srcId="{DC11661A-49FE-4A4B-B87A-6A6C296A5C33}" destId="{06C3A7E1-1595-43C7-BBBA-DE781146AB7E}" srcOrd="1" destOrd="0" presId="urn:microsoft.com/office/officeart/2008/layout/VerticalCurvedList"/>
    <dgm:cxn modelId="{E6F3E961-BFF1-41DB-9AE5-2854C3B8E3A4}" type="presParOf" srcId="{DC11661A-49FE-4A4B-B87A-6A6C296A5C33}" destId="{AF72A709-8169-4E12-8B1B-A957468C5206}" srcOrd="2" destOrd="0" presId="urn:microsoft.com/office/officeart/2008/layout/VerticalCurvedList"/>
    <dgm:cxn modelId="{72D2C599-5521-4C95-A3A5-76C85A3398E9}" type="presParOf" srcId="{DC11661A-49FE-4A4B-B87A-6A6C296A5C33}" destId="{5CC0C451-99A0-4511-97CD-76D25ADF803B}" srcOrd="3" destOrd="0" presId="urn:microsoft.com/office/officeart/2008/layout/VerticalCurvedList"/>
    <dgm:cxn modelId="{CAC93C11-45B0-4C10-BCE9-B50EB8FA4607}" type="presParOf" srcId="{38E187CB-8CD2-40CD-A75F-2A1CEA33976E}" destId="{8AD83C08-EA57-4AC0-94AC-258FC560AD5D}" srcOrd="1" destOrd="0" presId="urn:microsoft.com/office/officeart/2008/layout/VerticalCurvedList"/>
    <dgm:cxn modelId="{5F1002B2-4EA8-4C2D-9F17-F704F97B6971}" type="presParOf" srcId="{38E187CB-8CD2-40CD-A75F-2A1CEA33976E}" destId="{BC1DEEBB-C4CD-48CF-8CAE-4B047BF3D154}" srcOrd="2" destOrd="0" presId="urn:microsoft.com/office/officeart/2008/layout/VerticalCurvedList"/>
    <dgm:cxn modelId="{0A459DE1-57EA-45B7-BFA8-007D553FAB0B}" type="presParOf" srcId="{BC1DEEBB-C4CD-48CF-8CAE-4B047BF3D154}" destId="{4DB91179-9614-486C-A57E-A597F6C76D6C}" srcOrd="0" destOrd="0" presId="urn:microsoft.com/office/officeart/2008/layout/VerticalCurvedList"/>
    <dgm:cxn modelId="{E48EA1F3-DBAE-4415-B357-63F49F61AEAB}" type="presParOf" srcId="{38E187CB-8CD2-40CD-A75F-2A1CEA33976E}" destId="{E59540F6-31F0-471A-A849-8F20FFEEE8C7}" srcOrd="3" destOrd="0" presId="urn:microsoft.com/office/officeart/2008/layout/VerticalCurvedList"/>
    <dgm:cxn modelId="{AAAD72A9-748F-4906-AFBA-667EE39DE08C}" type="presParOf" srcId="{38E187CB-8CD2-40CD-A75F-2A1CEA33976E}" destId="{274DFC85-887A-498C-B044-5BBEB33760D4}" srcOrd="4" destOrd="0" presId="urn:microsoft.com/office/officeart/2008/layout/VerticalCurvedList"/>
    <dgm:cxn modelId="{3DC2CDA1-7EBF-4C42-A158-C5150CC3A828}" type="presParOf" srcId="{274DFC85-887A-498C-B044-5BBEB33760D4}" destId="{574DDDD9-F769-4689-88B9-CD003397FBFE}" srcOrd="0" destOrd="0" presId="urn:microsoft.com/office/officeart/2008/layout/VerticalCurvedList"/>
    <dgm:cxn modelId="{E01DCF75-5850-4E44-9EDB-61DB3B0160C8}" type="presParOf" srcId="{38E187CB-8CD2-40CD-A75F-2A1CEA33976E}" destId="{134D9D87-B2E8-4E83-BFFC-5AFC3661F667}" srcOrd="5" destOrd="0" presId="urn:microsoft.com/office/officeart/2008/layout/VerticalCurvedList"/>
    <dgm:cxn modelId="{0C5C439A-FE79-4706-95CE-F9C4B59EF959}" type="presParOf" srcId="{38E187CB-8CD2-40CD-A75F-2A1CEA33976E}" destId="{70F5830E-14B3-4457-865B-B2D9FC9B3D8A}" srcOrd="6" destOrd="0" presId="urn:microsoft.com/office/officeart/2008/layout/VerticalCurvedList"/>
    <dgm:cxn modelId="{BC6A79B6-1943-4F2F-9A38-44FBAC831979}" type="presParOf" srcId="{70F5830E-14B3-4457-865B-B2D9FC9B3D8A}" destId="{3E5B3869-C98D-4AFD-8724-BBD96DF40A8D}" srcOrd="0" destOrd="0" presId="urn:microsoft.com/office/officeart/2008/layout/VerticalCurvedList"/>
    <dgm:cxn modelId="{3E5AFDD9-B64B-4EE3-8800-EB2639C9E19F}" type="presParOf" srcId="{38E187CB-8CD2-40CD-A75F-2A1CEA33976E}" destId="{C3AACA9A-70F1-4891-ABA6-A5C10736B9F2}" srcOrd="7" destOrd="0" presId="urn:microsoft.com/office/officeart/2008/layout/VerticalCurvedList"/>
    <dgm:cxn modelId="{3ADFA3DE-4BDE-4D06-9C38-DECBB1009F59}" type="presParOf" srcId="{38E187CB-8CD2-40CD-A75F-2A1CEA33976E}" destId="{541735BD-A652-495E-81D4-A7401E1DA14D}" srcOrd="8" destOrd="0" presId="urn:microsoft.com/office/officeart/2008/layout/VerticalCurvedList"/>
    <dgm:cxn modelId="{779112F5-BDAE-4611-A0C4-C10B19837AE6}" type="presParOf" srcId="{541735BD-A652-495E-81D4-A7401E1DA14D}" destId="{15C5E3B0-6190-42AA-B34D-C9B22DE91142}" srcOrd="0" destOrd="0" presId="urn:microsoft.com/office/officeart/2008/layout/VerticalCurvedList"/>
    <dgm:cxn modelId="{E22952CD-C12A-40B9-9E03-5E1794F2C408}" type="presParOf" srcId="{38E187CB-8CD2-40CD-A75F-2A1CEA33976E}" destId="{7EDD4D6B-5AAC-43AE-8774-B43581CFDEFC}" srcOrd="9" destOrd="0" presId="urn:microsoft.com/office/officeart/2008/layout/VerticalCurvedList"/>
    <dgm:cxn modelId="{C4B27163-B8C0-4B33-96D1-1288B15CF6BA}" type="presParOf" srcId="{38E187CB-8CD2-40CD-A75F-2A1CEA33976E}" destId="{166B31E3-614D-4C7F-9B22-8DC40CC01730}" srcOrd="10" destOrd="0" presId="urn:microsoft.com/office/officeart/2008/layout/VerticalCurvedList"/>
    <dgm:cxn modelId="{A1C564F9-0613-4152-891A-F777C27A3408}" type="presParOf" srcId="{166B31E3-614D-4C7F-9B22-8DC40CC01730}" destId="{4810C3AB-3CCC-40CB-8784-BB348B2222B3}" srcOrd="0" destOrd="0" presId="urn:microsoft.com/office/officeart/2008/layout/VerticalCurvedList"/>
    <dgm:cxn modelId="{BDAEC825-E947-47A9-B858-98E13E0B1E94}" type="presParOf" srcId="{38E187CB-8CD2-40CD-A75F-2A1CEA33976E}" destId="{26391B7C-5754-49CB-BABE-03F60DD12121}" srcOrd="11" destOrd="0" presId="urn:microsoft.com/office/officeart/2008/layout/VerticalCurvedList"/>
    <dgm:cxn modelId="{01F65134-9A16-4F0B-980E-D23AD4B33149}" type="presParOf" srcId="{38E187CB-8CD2-40CD-A75F-2A1CEA33976E}" destId="{3665BAF8-4C12-44B1-8A60-0C24DD8EC8E0}" srcOrd="12" destOrd="0" presId="urn:microsoft.com/office/officeart/2008/layout/VerticalCurvedList"/>
    <dgm:cxn modelId="{2690C879-C6A0-4212-A005-F425AA0305FD}" type="presParOf" srcId="{3665BAF8-4C12-44B1-8A60-0C24DD8EC8E0}" destId="{081AFE21-141A-499B-A054-61C6E69B9C04}" srcOrd="0" destOrd="0" presId="urn:microsoft.com/office/officeart/2008/layout/VerticalCurvedList"/>
    <dgm:cxn modelId="{F6CC2436-4EDC-42ED-93DB-7B2D42E454C8}" type="presParOf" srcId="{38E187CB-8CD2-40CD-A75F-2A1CEA33976E}" destId="{8B61A53E-9CEB-4FA5-82CC-8E2F1E597E36}" srcOrd="13" destOrd="0" presId="urn:microsoft.com/office/officeart/2008/layout/VerticalCurvedList"/>
    <dgm:cxn modelId="{95EA301C-8633-4605-AA4B-CB789050D7AC}" type="presParOf" srcId="{38E187CB-8CD2-40CD-A75F-2A1CEA33976E}" destId="{F11FBC53-37A3-4396-917D-1D6342C3892C}" srcOrd="14" destOrd="0" presId="urn:microsoft.com/office/officeart/2008/layout/VerticalCurvedList"/>
    <dgm:cxn modelId="{5FAC1A0D-4C6A-4BFB-9C83-C63457E0B707}" type="presParOf" srcId="{F11FBC53-37A3-4396-917D-1D6342C3892C}" destId="{674DDCAF-27EF-408F-8460-409E88153C4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1F94E56-CEC9-4FDB-AD34-144D89C0B563}">
      <dgm:prSet/>
      <dgm:spPr/>
      <dgm:t>
        <a:bodyPr/>
        <a:lstStyle/>
        <a:p>
          <a:r>
            <a:rPr lang="da-DK" dirty="0">
              <a:hlinkClick xmlns:r="http://schemas.openxmlformats.org/officeDocument/2006/relationships" r:id="rId1"/>
            </a:rPr>
            <a:t>https://www.geany.org/</a:t>
          </a:r>
          <a:endParaRPr lang="da-DK" dirty="0"/>
        </a:p>
      </dgm:t>
    </dgm:pt>
    <dgm:pt modelId="{0947F9CF-13AF-47F1-8D36-E2E72A57BC1B}" type="parTrans" cxnId="{96FCEA7D-DC25-42B9-8CBD-8C4264C3117C}">
      <dgm:prSet/>
      <dgm:spPr/>
      <dgm:t>
        <a:bodyPr/>
        <a:lstStyle/>
        <a:p>
          <a:endParaRPr lang="da-DK"/>
        </a:p>
      </dgm:t>
    </dgm:pt>
    <dgm:pt modelId="{442F56B7-1487-4A93-9FE8-2756DA6DCDBC}" type="sibTrans" cxnId="{96FCEA7D-DC25-42B9-8CBD-8C4264C3117C}">
      <dgm:prSet/>
      <dgm:spPr/>
      <dgm:t>
        <a:bodyPr/>
        <a:lstStyle/>
        <a:p>
          <a:endParaRPr lang="da-DK"/>
        </a:p>
      </dgm:t>
    </dgm:pt>
    <dgm:pt modelId="{0280B117-099B-4C58-B0E8-3575C16A1E11}">
      <dgm:prSet/>
      <dgm:spPr/>
      <dgm:t>
        <a:bodyPr/>
        <a:lstStyle/>
        <a:p>
          <a:r>
            <a:rPr lang="da-DK" dirty="0"/>
            <a:t>Kør </a:t>
          </a:r>
          <a:r>
            <a:rPr lang="da-DK" dirty="0" err="1"/>
            <a:t>geany</a:t>
          </a:r>
          <a:r>
            <a:rPr lang="da-DK" dirty="0"/>
            <a:t> (som </a:t>
          </a:r>
          <a:r>
            <a:rPr lang="da-DK" dirty="0" err="1"/>
            <a:t>root</a:t>
          </a:r>
          <a:r>
            <a:rPr lang="da-DK" dirty="0"/>
            <a:t>)</a:t>
          </a:r>
        </a:p>
      </dgm:t>
    </dgm:pt>
    <dgm:pt modelId="{BEE6BBCE-2AAF-4E77-BB63-03277E39577F}" type="parTrans" cxnId="{96CB3D40-02B8-47D6-92A2-24D5BC45E11B}">
      <dgm:prSet/>
      <dgm:spPr/>
      <dgm:t>
        <a:bodyPr/>
        <a:lstStyle/>
        <a:p>
          <a:endParaRPr lang="da-DK"/>
        </a:p>
      </dgm:t>
    </dgm:pt>
    <dgm:pt modelId="{A16A7357-A687-4498-9ED2-DB5229FC7928}" type="sibTrans" cxnId="{96CB3D40-02B8-47D6-92A2-24D5BC45E11B}">
      <dgm:prSet/>
      <dgm:spPr/>
      <dgm:t>
        <a:bodyPr/>
        <a:lstStyle/>
        <a:p>
          <a:endParaRPr lang="da-DK"/>
        </a:p>
      </dgm:t>
    </dgm:pt>
    <dgm:pt modelId="{D4A89D0E-6B2C-48C2-81EF-8A8441F5E667}">
      <dgm:prSet/>
      <dgm:spPr/>
      <dgm:t>
        <a:bodyPr/>
        <a:lstStyle/>
        <a:p>
          <a:r>
            <a:rPr lang="da-DK" dirty="0"/>
            <a:t>1. testprogram i Python:</a:t>
          </a:r>
        </a:p>
      </dgm:t>
    </dgm:pt>
    <dgm:pt modelId="{1FF71A2C-57D8-4B26-9676-EF76C35B5896}" type="parTrans" cxnId="{977E0B78-DB62-4FD2-AE5A-DD347E2EBABD}">
      <dgm:prSet/>
      <dgm:spPr/>
      <dgm:t>
        <a:bodyPr/>
        <a:lstStyle/>
        <a:p>
          <a:endParaRPr lang="da-DK"/>
        </a:p>
      </dgm:t>
    </dgm:pt>
    <dgm:pt modelId="{944B7C82-777D-4803-9773-13B1340FB6B7}" type="sibTrans" cxnId="{977E0B78-DB62-4FD2-AE5A-DD347E2EBABD}">
      <dgm:prSet/>
      <dgm:spPr/>
      <dgm:t>
        <a:bodyPr/>
        <a:lstStyle/>
        <a:p>
          <a:endParaRPr lang="da-DK"/>
        </a:p>
      </dgm:t>
    </dgm:pt>
    <dgm:pt modelId="{CCE4CF0C-667F-4A51-BC39-8A30816F2ABD}">
      <dgm:prSet/>
      <dgm:spPr/>
      <dgm:t>
        <a:bodyPr/>
        <a:lstStyle/>
        <a:p>
          <a:r>
            <a:rPr lang="en-US" dirty="0"/>
            <a:t>print (2+2)</a:t>
          </a:r>
          <a:endParaRPr lang="da-DK" dirty="0"/>
        </a:p>
      </dgm:t>
    </dgm:pt>
    <dgm:pt modelId="{B09589FE-D211-4A73-8D80-070E1DBA19E5}" type="parTrans" cxnId="{8AA33EA4-F3EF-4AFE-A06F-BC83C5BD0735}">
      <dgm:prSet/>
      <dgm:spPr/>
      <dgm:t>
        <a:bodyPr/>
        <a:lstStyle/>
        <a:p>
          <a:endParaRPr lang="da-DK"/>
        </a:p>
      </dgm:t>
    </dgm:pt>
    <dgm:pt modelId="{3784F045-F0EE-42A1-B0B3-9297BB015DBD}" type="sibTrans" cxnId="{8AA33EA4-F3EF-4AFE-A06F-BC83C5BD0735}">
      <dgm:prSet/>
      <dgm:spPr/>
      <dgm:t>
        <a:bodyPr/>
        <a:lstStyle/>
        <a:p>
          <a:endParaRPr lang="da-DK"/>
        </a:p>
      </dgm:t>
    </dgm:pt>
    <dgm:pt modelId="{8B4E5A4E-33CC-46E4-A323-92152D95227B}">
      <dgm:prSet/>
      <dgm:spPr/>
      <dgm:t>
        <a:bodyPr/>
        <a:lstStyle/>
        <a:p>
          <a:r>
            <a:rPr lang="en-US" dirty="0"/>
            <a:t>print (‘Hello World’)</a:t>
          </a:r>
          <a:endParaRPr lang="da-DK" dirty="0"/>
        </a:p>
      </dgm:t>
    </dgm:pt>
    <dgm:pt modelId="{EA3B1300-31BB-450B-B066-7DEDBF888050}" type="parTrans" cxnId="{6DC938A4-4772-4139-8D9C-01A50B9FDFD6}">
      <dgm:prSet/>
      <dgm:spPr/>
      <dgm:t>
        <a:bodyPr/>
        <a:lstStyle/>
        <a:p>
          <a:endParaRPr lang="da-DK"/>
        </a:p>
      </dgm:t>
    </dgm:pt>
    <dgm:pt modelId="{E467842E-752E-4296-BF5C-E9254ADD22D2}" type="sibTrans" cxnId="{6DC938A4-4772-4139-8D9C-01A50B9FDFD6}">
      <dgm:prSet/>
      <dgm:spPr/>
      <dgm:t>
        <a:bodyPr/>
        <a:lstStyle/>
        <a:p>
          <a:endParaRPr lang="da-DK"/>
        </a:p>
      </dgm:t>
    </dgm:pt>
    <dgm:pt modelId="{C3D29086-3AAE-4EC9-938D-56CA17601A2C}">
      <dgm:prSet/>
      <dgm:spPr/>
      <dgm:t>
        <a:bodyPr/>
        <a:lstStyle/>
        <a:p>
          <a:pPr rtl="0"/>
          <a:r>
            <a:rPr lang="da-DK" dirty="0"/>
            <a:t>Installere </a:t>
          </a:r>
          <a:r>
            <a:rPr lang="da-DK" dirty="0" err="1"/>
            <a:t>geany</a:t>
          </a:r>
          <a:r>
            <a:rPr lang="da-DK" dirty="0"/>
            <a:t> via ”</a:t>
          </a:r>
          <a:r>
            <a:rPr lang="da-DK" dirty="0" err="1"/>
            <a:t>apt</a:t>
          </a:r>
          <a:r>
            <a:rPr lang="da-DK" dirty="0"/>
            <a:t> </a:t>
          </a:r>
          <a:r>
            <a:rPr lang="da-DK" dirty="0" err="1"/>
            <a:t>install</a:t>
          </a:r>
          <a:r>
            <a:rPr lang="da-DK" dirty="0"/>
            <a:t> </a:t>
          </a:r>
          <a:r>
            <a:rPr lang="da-DK" dirty="0" err="1"/>
            <a:t>geany</a:t>
          </a:r>
          <a:r>
            <a:rPr lang="da-DK" dirty="0"/>
            <a:t>”</a:t>
          </a:r>
        </a:p>
      </dgm:t>
    </dgm:pt>
    <dgm:pt modelId="{0F0A9FDF-BA8C-48A7-86DB-89993F7A3833}" type="parTrans" cxnId="{01001724-E6E4-4CB4-B35D-5B9D1B2EC903}">
      <dgm:prSet/>
      <dgm:spPr/>
      <dgm:t>
        <a:bodyPr/>
        <a:lstStyle/>
        <a:p>
          <a:endParaRPr lang="da-DK"/>
        </a:p>
      </dgm:t>
    </dgm:pt>
    <dgm:pt modelId="{E0420989-4237-462B-B822-934AD3A6AD2D}" type="sibTrans" cxnId="{01001724-E6E4-4CB4-B35D-5B9D1B2EC903}">
      <dgm:prSet/>
      <dgm:spPr/>
      <dgm:t>
        <a:bodyPr/>
        <a:lstStyle/>
        <a:p>
          <a:endParaRPr lang="da-DK"/>
        </a:p>
      </dgm:t>
    </dgm:pt>
    <dgm:pt modelId="{AA6AB114-E818-425B-8835-82C520B44CF5}">
      <dgm:prSet/>
      <dgm:spPr/>
      <dgm:t>
        <a:bodyPr/>
        <a:lstStyle/>
        <a:p>
          <a:r>
            <a:rPr lang="da-DK" dirty="0"/>
            <a:t>”</a:t>
          </a:r>
          <a:r>
            <a:rPr lang="da-DK" dirty="0" err="1"/>
            <a:t>apt</a:t>
          </a:r>
          <a:r>
            <a:rPr lang="da-DK" dirty="0"/>
            <a:t> </a:t>
          </a:r>
          <a:r>
            <a:rPr lang="da-DK" dirty="0" err="1"/>
            <a:t>install</a:t>
          </a:r>
          <a:r>
            <a:rPr lang="da-DK" dirty="0"/>
            <a:t> </a:t>
          </a:r>
          <a:r>
            <a:rPr lang="da-DK" dirty="0" err="1"/>
            <a:t>mysql-client</a:t>
          </a:r>
          <a:r>
            <a:rPr lang="da-DK" dirty="0"/>
            <a:t> </a:t>
          </a:r>
          <a:r>
            <a:rPr lang="da-DK" dirty="0" err="1"/>
            <a:t>mysql</a:t>
          </a:r>
          <a:r>
            <a:rPr lang="da-DK" dirty="0"/>
            <a:t>-server”</a:t>
          </a:r>
        </a:p>
      </dgm:t>
    </dgm:pt>
    <dgm:pt modelId="{347E47FA-C5EE-4259-A0B9-EF38CEA40A6D}" type="parTrans" cxnId="{F737911D-DA98-4E7E-BE7D-86D0A202DBE9}">
      <dgm:prSet/>
      <dgm:spPr/>
    </dgm:pt>
    <dgm:pt modelId="{189ABA44-D2A0-4A55-9C7B-FD2593348A3C}" type="sibTrans" cxnId="{F737911D-DA98-4E7E-BE7D-86D0A202DBE9}">
      <dgm:prSet/>
      <dgm:spPr/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7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</dgm:pt>
    <dgm:pt modelId="{AF72A709-8169-4E12-8B1B-A957468C5206}" type="pres">
      <dgm:prSet presAssocID="{5822D230-0B69-4F0C-8AD3-CC3E4A7CC899}" presName="extraNode" presStyleLbl="node1" presStyleIdx="0" presStyleCnt="7"/>
      <dgm:spPr/>
    </dgm:pt>
    <dgm:pt modelId="{5CC0C451-99A0-4511-97CD-76D25ADF803B}" type="pres">
      <dgm:prSet presAssocID="{5822D230-0B69-4F0C-8AD3-CC3E4A7CC899}" presName="dstNode" presStyleLbl="node1" presStyleIdx="0" presStyleCnt="7"/>
      <dgm:spPr/>
    </dgm:pt>
    <dgm:pt modelId="{3BBFA7E8-A8B5-49D4-A357-7B1AFAED28F5}" type="pres">
      <dgm:prSet presAssocID="{AA6AB114-E818-425B-8835-82C520B44CF5}" presName="text_1" presStyleLbl="node1" presStyleIdx="0" presStyleCnt="7">
        <dgm:presLayoutVars>
          <dgm:bulletEnabled val="1"/>
        </dgm:presLayoutVars>
      </dgm:prSet>
      <dgm:spPr/>
    </dgm:pt>
    <dgm:pt modelId="{AAC48D51-4B2C-4FB7-950F-77F7418B2C7B}" type="pres">
      <dgm:prSet presAssocID="{AA6AB114-E818-425B-8835-82C520B44CF5}" presName="accent_1" presStyleCnt="0"/>
      <dgm:spPr/>
    </dgm:pt>
    <dgm:pt modelId="{311CA58A-9139-4F76-B25A-D77F02BB8B9D}" type="pres">
      <dgm:prSet presAssocID="{AA6AB114-E818-425B-8835-82C520B44CF5}" presName="accentRepeatNode" presStyleLbl="solidFgAcc1" presStyleIdx="0" presStyleCnt="7"/>
      <dgm:spPr/>
    </dgm:pt>
    <dgm:pt modelId="{1A6FF2D6-202B-4303-83B4-D8E9839891C2}" type="pres">
      <dgm:prSet presAssocID="{C3D29086-3AAE-4EC9-938D-56CA17601A2C}" presName="text_2" presStyleLbl="node1" presStyleIdx="1" presStyleCnt="7">
        <dgm:presLayoutVars>
          <dgm:bulletEnabled val="1"/>
        </dgm:presLayoutVars>
      </dgm:prSet>
      <dgm:spPr/>
    </dgm:pt>
    <dgm:pt modelId="{F57D4B0F-0BD1-4443-80EA-79520A58AA6E}" type="pres">
      <dgm:prSet presAssocID="{C3D29086-3AAE-4EC9-938D-56CA17601A2C}" presName="accent_2" presStyleCnt="0"/>
      <dgm:spPr/>
    </dgm:pt>
    <dgm:pt modelId="{2CA11C2E-EAA1-442B-B8E7-D3457E197D0C}" type="pres">
      <dgm:prSet presAssocID="{C3D29086-3AAE-4EC9-938D-56CA17601A2C}" presName="accentRepeatNode" presStyleLbl="solidFgAcc1" presStyleIdx="1" presStyleCnt="7"/>
      <dgm:spPr/>
    </dgm:pt>
    <dgm:pt modelId="{1D3D8D79-064C-4593-91FB-A17D66E7426D}" type="pres">
      <dgm:prSet presAssocID="{41F94E56-CEC9-4FDB-AD34-144D89C0B563}" presName="text_3" presStyleLbl="node1" presStyleIdx="2" presStyleCnt="7">
        <dgm:presLayoutVars>
          <dgm:bulletEnabled val="1"/>
        </dgm:presLayoutVars>
      </dgm:prSet>
      <dgm:spPr/>
    </dgm:pt>
    <dgm:pt modelId="{A402A38A-522C-4231-B39D-11BA490616B0}" type="pres">
      <dgm:prSet presAssocID="{41F94E56-CEC9-4FDB-AD34-144D89C0B563}" presName="accent_3" presStyleCnt="0"/>
      <dgm:spPr/>
    </dgm:pt>
    <dgm:pt modelId="{7E5E1AC3-342E-440F-9385-523B8B38E7D4}" type="pres">
      <dgm:prSet presAssocID="{41F94E56-CEC9-4FDB-AD34-144D89C0B563}" presName="accentRepeatNode" presStyleLbl="solidFgAcc1" presStyleIdx="2" presStyleCnt="7"/>
      <dgm:spPr/>
    </dgm:pt>
    <dgm:pt modelId="{32F8283D-8F33-4918-95BD-97BBC8E70F30}" type="pres">
      <dgm:prSet presAssocID="{0280B117-099B-4C58-B0E8-3575C16A1E11}" presName="text_4" presStyleLbl="node1" presStyleIdx="3" presStyleCnt="7">
        <dgm:presLayoutVars>
          <dgm:bulletEnabled val="1"/>
        </dgm:presLayoutVars>
      </dgm:prSet>
      <dgm:spPr/>
    </dgm:pt>
    <dgm:pt modelId="{964ED39F-913D-476B-BF97-70635573BAFD}" type="pres">
      <dgm:prSet presAssocID="{0280B117-099B-4C58-B0E8-3575C16A1E11}" presName="accent_4" presStyleCnt="0"/>
      <dgm:spPr/>
    </dgm:pt>
    <dgm:pt modelId="{B3DC981C-418C-4354-BA2D-BA893F22BAE4}" type="pres">
      <dgm:prSet presAssocID="{0280B117-099B-4C58-B0E8-3575C16A1E11}" presName="accentRepeatNode" presStyleLbl="solidFgAcc1" presStyleIdx="3" presStyleCnt="7"/>
      <dgm:spPr/>
    </dgm:pt>
    <dgm:pt modelId="{CEB19A9F-60C8-4DF3-9852-2BED595656D0}" type="pres">
      <dgm:prSet presAssocID="{D4A89D0E-6B2C-48C2-81EF-8A8441F5E667}" presName="text_5" presStyleLbl="node1" presStyleIdx="4" presStyleCnt="7">
        <dgm:presLayoutVars>
          <dgm:bulletEnabled val="1"/>
        </dgm:presLayoutVars>
      </dgm:prSet>
      <dgm:spPr/>
    </dgm:pt>
    <dgm:pt modelId="{F0697B03-E34A-426F-B85D-41596FAAE550}" type="pres">
      <dgm:prSet presAssocID="{D4A89D0E-6B2C-48C2-81EF-8A8441F5E667}" presName="accent_5" presStyleCnt="0"/>
      <dgm:spPr/>
    </dgm:pt>
    <dgm:pt modelId="{F4C0D5E9-0599-43AE-B7B1-18300F5CE583}" type="pres">
      <dgm:prSet presAssocID="{D4A89D0E-6B2C-48C2-81EF-8A8441F5E667}" presName="accentRepeatNode" presStyleLbl="solidFgAcc1" presStyleIdx="4" presStyleCnt="7"/>
      <dgm:spPr/>
    </dgm:pt>
    <dgm:pt modelId="{0E211457-53F0-4FCA-BD2A-479F9315D1B1}" type="pres">
      <dgm:prSet presAssocID="{CCE4CF0C-667F-4A51-BC39-8A30816F2ABD}" presName="text_6" presStyleLbl="node1" presStyleIdx="5" presStyleCnt="7">
        <dgm:presLayoutVars>
          <dgm:bulletEnabled val="1"/>
        </dgm:presLayoutVars>
      </dgm:prSet>
      <dgm:spPr/>
    </dgm:pt>
    <dgm:pt modelId="{FE08D494-B3BF-4AEE-98BA-9D61814BBC7D}" type="pres">
      <dgm:prSet presAssocID="{CCE4CF0C-667F-4A51-BC39-8A30816F2ABD}" presName="accent_6" presStyleCnt="0"/>
      <dgm:spPr/>
    </dgm:pt>
    <dgm:pt modelId="{600A41B6-9526-4D40-8BAA-ECAFC23F0118}" type="pres">
      <dgm:prSet presAssocID="{CCE4CF0C-667F-4A51-BC39-8A30816F2ABD}" presName="accentRepeatNode" presStyleLbl="solidFgAcc1" presStyleIdx="5" presStyleCnt="7"/>
      <dgm:spPr/>
    </dgm:pt>
    <dgm:pt modelId="{663C4159-AE0D-4AE6-8C5E-C3202C0CB034}" type="pres">
      <dgm:prSet presAssocID="{8B4E5A4E-33CC-46E4-A323-92152D95227B}" presName="text_7" presStyleLbl="node1" presStyleIdx="6" presStyleCnt="7">
        <dgm:presLayoutVars>
          <dgm:bulletEnabled val="1"/>
        </dgm:presLayoutVars>
      </dgm:prSet>
      <dgm:spPr/>
    </dgm:pt>
    <dgm:pt modelId="{D194FB9F-F31A-4319-A5ED-DA4F2ACC791A}" type="pres">
      <dgm:prSet presAssocID="{8B4E5A4E-33CC-46E4-A323-92152D95227B}" presName="accent_7" presStyleCnt="0"/>
      <dgm:spPr/>
    </dgm:pt>
    <dgm:pt modelId="{F1D53CCA-A212-4F54-A3B1-A9FAE8FB2161}" type="pres">
      <dgm:prSet presAssocID="{8B4E5A4E-33CC-46E4-A323-92152D95227B}" presName="accentRepeatNode" presStyleLbl="solidFgAcc1" presStyleIdx="6" presStyleCnt="7"/>
      <dgm:spPr/>
    </dgm:pt>
  </dgm:ptLst>
  <dgm:cxnLst>
    <dgm:cxn modelId="{88228B1D-D125-48A3-A4CD-4C1A6A8A084F}" type="presOf" srcId="{189ABA44-D2A0-4A55-9C7B-FD2593348A3C}" destId="{06C3A7E1-1595-43C7-BBBA-DE781146AB7E}" srcOrd="0" destOrd="0" presId="urn:microsoft.com/office/officeart/2008/layout/VerticalCurvedList"/>
    <dgm:cxn modelId="{F737911D-DA98-4E7E-BE7D-86D0A202DBE9}" srcId="{5822D230-0B69-4F0C-8AD3-CC3E4A7CC899}" destId="{AA6AB114-E818-425B-8835-82C520B44CF5}" srcOrd="0" destOrd="0" parTransId="{347E47FA-C5EE-4259-A0B9-EF38CEA40A6D}" sibTransId="{189ABA44-D2A0-4A55-9C7B-FD2593348A3C}"/>
    <dgm:cxn modelId="{01001724-E6E4-4CB4-B35D-5B9D1B2EC903}" srcId="{5822D230-0B69-4F0C-8AD3-CC3E4A7CC899}" destId="{C3D29086-3AAE-4EC9-938D-56CA17601A2C}" srcOrd="1" destOrd="0" parTransId="{0F0A9FDF-BA8C-48A7-86DB-89993F7A3833}" sibTransId="{E0420989-4237-462B-B822-934AD3A6AD2D}"/>
    <dgm:cxn modelId="{D715CF36-4EF2-4D37-8CD9-F749256A3D71}" type="presOf" srcId="{D4A89D0E-6B2C-48C2-81EF-8A8441F5E667}" destId="{CEB19A9F-60C8-4DF3-9852-2BED595656D0}" srcOrd="0" destOrd="0" presId="urn:microsoft.com/office/officeart/2008/layout/VerticalCurvedList"/>
    <dgm:cxn modelId="{96CB3D40-02B8-47D6-92A2-24D5BC45E11B}" srcId="{5822D230-0B69-4F0C-8AD3-CC3E4A7CC899}" destId="{0280B117-099B-4C58-B0E8-3575C16A1E11}" srcOrd="3" destOrd="0" parTransId="{BEE6BBCE-2AAF-4E77-BB63-03277E39577F}" sibTransId="{A16A7357-A687-4498-9ED2-DB5229FC7928}"/>
    <dgm:cxn modelId="{DFA52949-21CB-43EE-A4E8-B59B18948EEE}" type="presOf" srcId="{0280B117-099B-4C58-B0E8-3575C16A1E11}" destId="{32F8283D-8F33-4918-95BD-97BBC8E70F30}" srcOrd="0" destOrd="0" presId="urn:microsoft.com/office/officeart/2008/layout/VerticalCurvedList"/>
    <dgm:cxn modelId="{977E0B78-DB62-4FD2-AE5A-DD347E2EBABD}" srcId="{5822D230-0B69-4F0C-8AD3-CC3E4A7CC899}" destId="{D4A89D0E-6B2C-48C2-81EF-8A8441F5E667}" srcOrd="4" destOrd="0" parTransId="{1FF71A2C-57D8-4B26-9676-EF76C35B5896}" sibTransId="{944B7C82-777D-4803-9773-13B1340FB6B7}"/>
    <dgm:cxn modelId="{328C045A-0BB9-4240-8BDB-3F64DC1D5459}" type="presOf" srcId="{8B4E5A4E-33CC-46E4-A323-92152D95227B}" destId="{663C4159-AE0D-4AE6-8C5E-C3202C0CB034}" srcOrd="0" destOrd="0" presId="urn:microsoft.com/office/officeart/2008/layout/VerticalCurvedList"/>
    <dgm:cxn modelId="{96FCEA7D-DC25-42B9-8CBD-8C4264C3117C}" srcId="{5822D230-0B69-4F0C-8AD3-CC3E4A7CC899}" destId="{41F94E56-CEC9-4FDB-AD34-144D89C0B563}" srcOrd="2" destOrd="0" parTransId="{0947F9CF-13AF-47F1-8D36-E2E72A57BC1B}" sibTransId="{442F56B7-1487-4A93-9FE8-2756DA6DCDBC}"/>
    <dgm:cxn modelId="{114D9C84-ABC8-4329-B374-DE28A1E52B79}" type="presOf" srcId="{41F94E56-CEC9-4FDB-AD34-144D89C0B563}" destId="{1D3D8D79-064C-4593-91FB-A17D66E7426D}" srcOrd="0" destOrd="0" presId="urn:microsoft.com/office/officeart/2008/layout/VerticalCurvedList"/>
    <dgm:cxn modelId="{77F7CA8D-707B-46DA-85FA-BE1A69611D8B}" type="presOf" srcId="{CCE4CF0C-667F-4A51-BC39-8A30816F2ABD}" destId="{0E211457-53F0-4FCA-BD2A-479F9315D1B1}" srcOrd="0" destOrd="0" presId="urn:microsoft.com/office/officeart/2008/layout/VerticalCurvedList"/>
    <dgm:cxn modelId="{6DC938A4-4772-4139-8D9C-01A50B9FDFD6}" srcId="{5822D230-0B69-4F0C-8AD3-CC3E4A7CC899}" destId="{8B4E5A4E-33CC-46E4-A323-92152D95227B}" srcOrd="6" destOrd="0" parTransId="{EA3B1300-31BB-450B-B066-7DEDBF888050}" sibTransId="{E467842E-752E-4296-BF5C-E9254ADD22D2}"/>
    <dgm:cxn modelId="{8AA33EA4-F3EF-4AFE-A06F-BC83C5BD0735}" srcId="{5822D230-0B69-4F0C-8AD3-CC3E4A7CC899}" destId="{CCE4CF0C-667F-4A51-BC39-8A30816F2ABD}" srcOrd="5" destOrd="0" parTransId="{B09589FE-D211-4A73-8D80-070E1DBA19E5}" sibTransId="{3784F045-F0EE-42A1-B0B3-9297BB015DBD}"/>
    <dgm:cxn modelId="{9FAA9FC5-BB96-481F-9190-C64B8C263A5F}" type="presOf" srcId="{5822D230-0B69-4F0C-8AD3-CC3E4A7CC899}" destId="{1151E670-5791-46BC-9321-14C8DDF00A2A}" srcOrd="0" destOrd="0" presId="urn:microsoft.com/office/officeart/2008/layout/VerticalCurvedList"/>
    <dgm:cxn modelId="{EDFDF9E6-0F97-4FC5-B335-836D4CF99AED}" type="presOf" srcId="{AA6AB114-E818-425B-8835-82C520B44CF5}" destId="{3BBFA7E8-A8B5-49D4-A357-7B1AFAED28F5}" srcOrd="0" destOrd="0" presId="urn:microsoft.com/office/officeart/2008/layout/VerticalCurvedList"/>
    <dgm:cxn modelId="{E36C47EE-6F4A-4DA2-84D9-F875772B294E}" type="presOf" srcId="{C3D29086-3AAE-4EC9-938D-56CA17601A2C}" destId="{1A6FF2D6-202B-4303-83B4-D8E9839891C2}" srcOrd="0" destOrd="0" presId="urn:microsoft.com/office/officeart/2008/layout/VerticalCurvedList"/>
    <dgm:cxn modelId="{ED9EF814-1A26-4D6B-BA77-3303234E0218}" type="presParOf" srcId="{1151E670-5791-46BC-9321-14C8DDF00A2A}" destId="{38E187CB-8CD2-40CD-A75F-2A1CEA33976E}" srcOrd="0" destOrd="0" presId="urn:microsoft.com/office/officeart/2008/layout/VerticalCurvedList"/>
    <dgm:cxn modelId="{12831F6D-6E71-4E3F-96CB-26566CE74B9A}" type="presParOf" srcId="{38E187CB-8CD2-40CD-A75F-2A1CEA33976E}" destId="{DC11661A-49FE-4A4B-B87A-6A6C296A5C33}" srcOrd="0" destOrd="0" presId="urn:microsoft.com/office/officeart/2008/layout/VerticalCurvedList"/>
    <dgm:cxn modelId="{FC5CA5AC-7FFF-4CED-B9BC-E3CA9D8F90B9}" type="presParOf" srcId="{DC11661A-49FE-4A4B-B87A-6A6C296A5C33}" destId="{C6E89DAB-1FB1-48AF-BBB3-0348C35B2768}" srcOrd="0" destOrd="0" presId="urn:microsoft.com/office/officeart/2008/layout/VerticalCurvedList"/>
    <dgm:cxn modelId="{84DB2F99-34B5-4F2F-A516-76B5BB4112C9}" type="presParOf" srcId="{DC11661A-49FE-4A4B-B87A-6A6C296A5C33}" destId="{06C3A7E1-1595-43C7-BBBA-DE781146AB7E}" srcOrd="1" destOrd="0" presId="urn:microsoft.com/office/officeart/2008/layout/VerticalCurvedList"/>
    <dgm:cxn modelId="{DD3AAFD9-AE48-4409-B565-53BA18ECFDD4}" type="presParOf" srcId="{DC11661A-49FE-4A4B-B87A-6A6C296A5C33}" destId="{AF72A709-8169-4E12-8B1B-A957468C5206}" srcOrd="2" destOrd="0" presId="urn:microsoft.com/office/officeart/2008/layout/VerticalCurvedList"/>
    <dgm:cxn modelId="{68C56534-2FEB-4629-9AA7-129836C9BE82}" type="presParOf" srcId="{DC11661A-49FE-4A4B-B87A-6A6C296A5C33}" destId="{5CC0C451-99A0-4511-97CD-76D25ADF803B}" srcOrd="3" destOrd="0" presId="urn:microsoft.com/office/officeart/2008/layout/VerticalCurvedList"/>
    <dgm:cxn modelId="{5D6B8AD0-CF9F-4002-9DFB-8F441CE6CB74}" type="presParOf" srcId="{38E187CB-8CD2-40CD-A75F-2A1CEA33976E}" destId="{3BBFA7E8-A8B5-49D4-A357-7B1AFAED28F5}" srcOrd="1" destOrd="0" presId="urn:microsoft.com/office/officeart/2008/layout/VerticalCurvedList"/>
    <dgm:cxn modelId="{036ECD0B-1545-4BA0-9CE6-478F4D45FEB8}" type="presParOf" srcId="{38E187CB-8CD2-40CD-A75F-2A1CEA33976E}" destId="{AAC48D51-4B2C-4FB7-950F-77F7418B2C7B}" srcOrd="2" destOrd="0" presId="urn:microsoft.com/office/officeart/2008/layout/VerticalCurvedList"/>
    <dgm:cxn modelId="{74348FCD-6713-48A4-8005-5CBD8918A543}" type="presParOf" srcId="{AAC48D51-4B2C-4FB7-950F-77F7418B2C7B}" destId="{311CA58A-9139-4F76-B25A-D77F02BB8B9D}" srcOrd="0" destOrd="0" presId="urn:microsoft.com/office/officeart/2008/layout/VerticalCurvedList"/>
    <dgm:cxn modelId="{1D062A8D-CD13-462B-9430-4ED72B3B0AE5}" type="presParOf" srcId="{38E187CB-8CD2-40CD-A75F-2A1CEA33976E}" destId="{1A6FF2D6-202B-4303-83B4-D8E9839891C2}" srcOrd="3" destOrd="0" presId="urn:microsoft.com/office/officeart/2008/layout/VerticalCurvedList"/>
    <dgm:cxn modelId="{79979004-A998-48BA-9164-434F64106C0A}" type="presParOf" srcId="{38E187CB-8CD2-40CD-A75F-2A1CEA33976E}" destId="{F57D4B0F-0BD1-4443-80EA-79520A58AA6E}" srcOrd="4" destOrd="0" presId="urn:microsoft.com/office/officeart/2008/layout/VerticalCurvedList"/>
    <dgm:cxn modelId="{3607701C-3FFE-462F-B396-42724FE629B8}" type="presParOf" srcId="{F57D4B0F-0BD1-4443-80EA-79520A58AA6E}" destId="{2CA11C2E-EAA1-442B-B8E7-D3457E197D0C}" srcOrd="0" destOrd="0" presId="urn:microsoft.com/office/officeart/2008/layout/VerticalCurvedList"/>
    <dgm:cxn modelId="{747E4698-71DE-42CA-A53B-CC73C973562E}" type="presParOf" srcId="{38E187CB-8CD2-40CD-A75F-2A1CEA33976E}" destId="{1D3D8D79-064C-4593-91FB-A17D66E7426D}" srcOrd="5" destOrd="0" presId="urn:microsoft.com/office/officeart/2008/layout/VerticalCurvedList"/>
    <dgm:cxn modelId="{7810AB01-1BBA-453D-A47A-4636DDF59A4A}" type="presParOf" srcId="{38E187CB-8CD2-40CD-A75F-2A1CEA33976E}" destId="{A402A38A-522C-4231-B39D-11BA490616B0}" srcOrd="6" destOrd="0" presId="urn:microsoft.com/office/officeart/2008/layout/VerticalCurvedList"/>
    <dgm:cxn modelId="{39F56C54-0A56-4631-96E1-47EE6B3AAD24}" type="presParOf" srcId="{A402A38A-522C-4231-B39D-11BA490616B0}" destId="{7E5E1AC3-342E-440F-9385-523B8B38E7D4}" srcOrd="0" destOrd="0" presId="urn:microsoft.com/office/officeart/2008/layout/VerticalCurvedList"/>
    <dgm:cxn modelId="{22D54F6C-095B-49A2-87E7-F77C40023F44}" type="presParOf" srcId="{38E187CB-8CD2-40CD-A75F-2A1CEA33976E}" destId="{32F8283D-8F33-4918-95BD-97BBC8E70F30}" srcOrd="7" destOrd="0" presId="urn:microsoft.com/office/officeart/2008/layout/VerticalCurvedList"/>
    <dgm:cxn modelId="{68E936BD-EE96-44BC-80D7-EE972B74D1CB}" type="presParOf" srcId="{38E187CB-8CD2-40CD-A75F-2A1CEA33976E}" destId="{964ED39F-913D-476B-BF97-70635573BAFD}" srcOrd="8" destOrd="0" presId="urn:microsoft.com/office/officeart/2008/layout/VerticalCurvedList"/>
    <dgm:cxn modelId="{4F0074DB-D77A-4A22-80DD-C2B31A26FC67}" type="presParOf" srcId="{964ED39F-913D-476B-BF97-70635573BAFD}" destId="{B3DC981C-418C-4354-BA2D-BA893F22BAE4}" srcOrd="0" destOrd="0" presId="urn:microsoft.com/office/officeart/2008/layout/VerticalCurvedList"/>
    <dgm:cxn modelId="{401F823D-01C9-48D2-8B9E-D89BB8A525CF}" type="presParOf" srcId="{38E187CB-8CD2-40CD-A75F-2A1CEA33976E}" destId="{CEB19A9F-60C8-4DF3-9852-2BED595656D0}" srcOrd="9" destOrd="0" presId="urn:microsoft.com/office/officeart/2008/layout/VerticalCurvedList"/>
    <dgm:cxn modelId="{17A5F5DE-5037-4DF9-9ADC-16737D289A85}" type="presParOf" srcId="{38E187CB-8CD2-40CD-A75F-2A1CEA33976E}" destId="{F0697B03-E34A-426F-B85D-41596FAAE550}" srcOrd="10" destOrd="0" presId="urn:microsoft.com/office/officeart/2008/layout/VerticalCurvedList"/>
    <dgm:cxn modelId="{A1374526-6E5A-48CF-A986-D0D4C5628095}" type="presParOf" srcId="{F0697B03-E34A-426F-B85D-41596FAAE550}" destId="{F4C0D5E9-0599-43AE-B7B1-18300F5CE583}" srcOrd="0" destOrd="0" presId="urn:microsoft.com/office/officeart/2008/layout/VerticalCurvedList"/>
    <dgm:cxn modelId="{21691005-85E2-4E80-9A7B-A42FEE54F68A}" type="presParOf" srcId="{38E187CB-8CD2-40CD-A75F-2A1CEA33976E}" destId="{0E211457-53F0-4FCA-BD2A-479F9315D1B1}" srcOrd="11" destOrd="0" presId="urn:microsoft.com/office/officeart/2008/layout/VerticalCurvedList"/>
    <dgm:cxn modelId="{4ED1F587-E884-4609-BF19-158C15562FEE}" type="presParOf" srcId="{38E187CB-8CD2-40CD-A75F-2A1CEA33976E}" destId="{FE08D494-B3BF-4AEE-98BA-9D61814BBC7D}" srcOrd="12" destOrd="0" presId="urn:microsoft.com/office/officeart/2008/layout/VerticalCurvedList"/>
    <dgm:cxn modelId="{C0C44420-A6EE-4DCF-952F-BEB1D15769DD}" type="presParOf" srcId="{FE08D494-B3BF-4AEE-98BA-9D61814BBC7D}" destId="{600A41B6-9526-4D40-8BAA-ECAFC23F0118}" srcOrd="0" destOrd="0" presId="urn:microsoft.com/office/officeart/2008/layout/VerticalCurvedList"/>
    <dgm:cxn modelId="{8AB56FE3-A681-4C4B-88C5-9069E90F2D7F}" type="presParOf" srcId="{38E187CB-8CD2-40CD-A75F-2A1CEA33976E}" destId="{663C4159-AE0D-4AE6-8C5E-C3202C0CB034}" srcOrd="13" destOrd="0" presId="urn:microsoft.com/office/officeart/2008/layout/VerticalCurvedList"/>
    <dgm:cxn modelId="{6EF48BF4-D950-40E9-85BB-37D1858EAA84}" type="presParOf" srcId="{38E187CB-8CD2-40CD-A75F-2A1CEA33976E}" destId="{D194FB9F-F31A-4319-A5ED-DA4F2ACC791A}" srcOrd="14" destOrd="0" presId="urn:microsoft.com/office/officeart/2008/layout/VerticalCurvedList"/>
    <dgm:cxn modelId="{D5983691-AB46-4A6E-81D7-7D9B62BB8761}" type="presParOf" srcId="{D194FB9F-F31A-4319-A5ED-DA4F2ACC791A}" destId="{F1D53CCA-A212-4F54-A3B1-A9FAE8FB216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1F94E56-CEC9-4FDB-AD34-144D89C0B563}">
      <dgm:prSet/>
      <dgm:spPr/>
      <dgm:t>
        <a:bodyPr/>
        <a:lstStyle/>
        <a:p>
          <a:r>
            <a:rPr lang="da-DK" dirty="0"/>
            <a:t>Installere Apache2 (web server)	</a:t>
          </a:r>
        </a:p>
      </dgm:t>
    </dgm:pt>
    <dgm:pt modelId="{0947F9CF-13AF-47F1-8D36-E2E72A57BC1B}" type="parTrans" cxnId="{96FCEA7D-DC25-42B9-8CBD-8C4264C3117C}">
      <dgm:prSet/>
      <dgm:spPr/>
      <dgm:t>
        <a:bodyPr/>
        <a:lstStyle/>
        <a:p>
          <a:endParaRPr lang="da-DK"/>
        </a:p>
      </dgm:t>
    </dgm:pt>
    <dgm:pt modelId="{442F56B7-1487-4A93-9FE8-2756DA6DCDBC}" type="sibTrans" cxnId="{96FCEA7D-DC25-42B9-8CBD-8C4264C3117C}">
      <dgm:prSet/>
      <dgm:spPr/>
      <dgm:t>
        <a:bodyPr/>
        <a:lstStyle/>
        <a:p>
          <a:endParaRPr lang="da-DK"/>
        </a:p>
      </dgm:t>
    </dgm:pt>
    <dgm:pt modelId="{0280B117-099B-4C58-B0E8-3575C16A1E11}">
      <dgm:prSet/>
      <dgm:spPr/>
      <dgm:t>
        <a:bodyPr/>
        <a:lstStyle/>
        <a:p>
          <a:r>
            <a:rPr lang="da-DK" dirty="0"/>
            <a:t>Test via browser – http://localhost</a:t>
          </a:r>
        </a:p>
      </dgm:t>
    </dgm:pt>
    <dgm:pt modelId="{BEE6BBCE-2AAF-4E77-BB63-03277E39577F}" type="parTrans" cxnId="{96CB3D40-02B8-47D6-92A2-24D5BC45E11B}">
      <dgm:prSet/>
      <dgm:spPr/>
      <dgm:t>
        <a:bodyPr/>
        <a:lstStyle/>
        <a:p>
          <a:endParaRPr lang="da-DK"/>
        </a:p>
      </dgm:t>
    </dgm:pt>
    <dgm:pt modelId="{A16A7357-A687-4498-9ED2-DB5229FC7928}" type="sibTrans" cxnId="{96CB3D40-02B8-47D6-92A2-24D5BC45E11B}">
      <dgm:prSet/>
      <dgm:spPr/>
      <dgm:t>
        <a:bodyPr/>
        <a:lstStyle/>
        <a:p>
          <a:endParaRPr lang="da-DK"/>
        </a:p>
      </dgm:t>
    </dgm:pt>
    <dgm:pt modelId="{D4A89D0E-6B2C-48C2-81EF-8A8441F5E667}">
      <dgm:prSet/>
      <dgm:spPr/>
      <dgm:t>
        <a:bodyPr/>
        <a:lstStyle/>
        <a:p>
          <a:r>
            <a:rPr lang="da-DK" dirty="0"/>
            <a:t>I /var/www/html – skriv </a:t>
          </a:r>
        </a:p>
        <a:p>
          <a:r>
            <a:rPr lang="da-DK" dirty="0" err="1"/>
            <a:t>git</a:t>
          </a:r>
          <a:r>
            <a:rPr lang="da-DK" dirty="0"/>
            <a:t> </a:t>
          </a:r>
          <a:r>
            <a:rPr lang="da-DK" dirty="0" err="1"/>
            <a:t>clone</a:t>
          </a:r>
          <a:r>
            <a:rPr lang="da-DK" dirty="0"/>
            <a:t> http://github.com/tillars/kursus1</a:t>
          </a:r>
        </a:p>
      </dgm:t>
    </dgm:pt>
    <dgm:pt modelId="{1FF71A2C-57D8-4B26-9676-EF76C35B5896}" type="parTrans" cxnId="{977E0B78-DB62-4FD2-AE5A-DD347E2EBABD}">
      <dgm:prSet/>
      <dgm:spPr/>
      <dgm:t>
        <a:bodyPr/>
        <a:lstStyle/>
        <a:p>
          <a:endParaRPr lang="da-DK"/>
        </a:p>
      </dgm:t>
    </dgm:pt>
    <dgm:pt modelId="{944B7C82-777D-4803-9773-13B1340FB6B7}" type="sibTrans" cxnId="{977E0B78-DB62-4FD2-AE5A-DD347E2EBABD}">
      <dgm:prSet/>
      <dgm:spPr/>
      <dgm:t>
        <a:bodyPr/>
        <a:lstStyle/>
        <a:p>
          <a:endParaRPr lang="da-DK"/>
        </a:p>
      </dgm:t>
    </dgm:pt>
    <dgm:pt modelId="{CCE4CF0C-667F-4A51-BC39-8A30816F2ABD}">
      <dgm:prSet/>
      <dgm:spPr/>
      <dgm:t>
        <a:bodyPr/>
        <a:lstStyle/>
        <a:p>
          <a:r>
            <a:rPr lang="da-DK" dirty="0"/>
            <a:t>Test via browser – http://localhost/kursus1/temp1.html</a:t>
          </a:r>
        </a:p>
      </dgm:t>
    </dgm:pt>
    <dgm:pt modelId="{B09589FE-D211-4A73-8D80-070E1DBA19E5}" type="parTrans" cxnId="{8AA33EA4-F3EF-4AFE-A06F-BC83C5BD0735}">
      <dgm:prSet/>
      <dgm:spPr/>
      <dgm:t>
        <a:bodyPr/>
        <a:lstStyle/>
        <a:p>
          <a:endParaRPr lang="da-DK"/>
        </a:p>
      </dgm:t>
    </dgm:pt>
    <dgm:pt modelId="{3784F045-F0EE-42A1-B0B3-9297BB015DBD}" type="sibTrans" cxnId="{8AA33EA4-F3EF-4AFE-A06F-BC83C5BD0735}">
      <dgm:prSet/>
      <dgm:spPr/>
      <dgm:t>
        <a:bodyPr/>
        <a:lstStyle/>
        <a:p>
          <a:endParaRPr lang="da-DK"/>
        </a:p>
      </dgm:t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4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</dgm:pt>
    <dgm:pt modelId="{AF72A709-8169-4E12-8B1B-A957468C5206}" type="pres">
      <dgm:prSet presAssocID="{5822D230-0B69-4F0C-8AD3-CC3E4A7CC899}" presName="extraNode" presStyleLbl="node1" presStyleIdx="0" presStyleCnt="4"/>
      <dgm:spPr/>
    </dgm:pt>
    <dgm:pt modelId="{5CC0C451-99A0-4511-97CD-76D25ADF803B}" type="pres">
      <dgm:prSet presAssocID="{5822D230-0B69-4F0C-8AD3-CC3E4A7CC899}" presName="dstNode" presStyleLbl="node1" presStyleIdx="0" presStyleCnt="4"/>
      <dgm:spPr/>
    </dgm:pt>
    <dgm:pt modelId="{5B9FC2A7-2281-44CB-AE74-751F94C1D2F8}" type="pres">
      <dgm:prSet presAssocID="{41F94E56-CEC9-4FDB-AD34-144D89C0B563}" presName="text_1" presStyleLbl="node1" presStyleIdx="0" presStyleCnt="4">
        <dgm:presLayoutVars>
          <dgm:bulletEnabled val="1"/>
        </dgm:presLayoutVars>
      </dgm:prSet>
      <dgm:spPr/>
    </dgm:pt>
    <dgm:pt modelId="{C26C2DB6-FE9E-4AD3-B296-D434942A14E2}" type="pres">
      <dgm:prSet presAssocID="{41F94E56-CEC9-4FDB-AD34-144D89C0B563}" presName="accent_1" presStyleCnt="0"/>
      <dgm:spPr/>
    </dgm:pt>
    <dgm:pt modelId="{7E5E1AC3-342E-440F-9385-523B8B38E7D4}" type="pres">
      <dgm:prSet presAssocID="{41F94E56-CEC9-4FDB-AD34-144D89C0B563}" presName="accentRepeatNode" presStyleLbl="solidFgAcc1" presStyleIdx="0" presStyleCnt="4"/>
      <dgm:spPr/>
    </dgm:pt>
    <dgm:pt modelId="{E3F9EE6D-DB57-459B-828D-956C82D70B43}" type="pres">
      <dgm:prSet presAssocID="{0280B117-099B-4C58-B0E8-3575C16A1E11}" presName="text_2" presStyleLbl="node1" presStyleIdx="1" presStyleCnt="4">
        <dgm:presLayoutVars>
          <dgm:bulletEnabled val="1"/>
        </dgm:presLayoutVars>
      </dgm:prSet>
      <dgm:spPr/>
    </dgm:pt>
    <dgm:pt modelId="{472D8586-4E23-435D-A0D4-844BC07CC207}" type="pres">
      <dgm:prSet presAssocID="{0280B117-099B-4C58-B0E8-3575C16A1E11}" presName="accent_2" presStyleCnt="0"/>
      <dgm:spPr/>
    </dgm:pt>
    <dgm:pt modelId="{B3DC981C-418C-4354-BA2D-BA893F22BAE4}" type="pres">
      <dgm:prSet presAssocID="{0280B117-099B-4C58-B0E8-3575C16A1E11}" presName="accentRepeatNode" presStyleLbl="solidFgAcc1" presStyleIdx="1" presStyleCnt="4"/>
      <dgm:spPr/>
    </dgm:pt>
    <dgm:pt modelId="{983B9601-C3EB-4AAC-AF94-CA507151B492}" type="pres">
      <dgm:prSet presAssocID="{D4A89D0E-6B2C-48C2-81EF-8A8441F5E667}" presName="text_3" presStyleLbl="node1" presStyleIdx="2" presStyleCnt="4" custLinFactNeighborY="4594">
        <dgm:presLayoutVars>
          <dgm:bulletEnabled val="1"/>
        </dgm:presLayoutVars>
      </dgm:prSet>
      <dgm:spPr/>
    </dgm:pt>
    <dgm:pt modelId="{12ACEA9E-B990-4829-AA3B-2F298FA9F907}" type="pres">
      <dgm:prSet presAssocID="{D4A89D0E-6B2C-48C2-81EF-8A8441F5E667}" presName="accent_3" presStyleCnt="0"/>
      <dgm:spPr/>
    </dgm:pt>
    <dgm:pt modelId="{F4C0D5E9-0599-43AE-B7B1-18300F5CE583}" type="pres">
      <dgm:prSet presAssocID="{D4A89D0E-6B2C-48C2-81EF-8A8441F5E667}" presName="accentRepeatNode" presStyleLbl="solidFgAcc1" presStyleIdx="2" presStyleCnt="4"/>
      <dgm:spPr/>
    </dgm:pt>
    <dgm:pt modelId="{5287179B-F07C-4994-96E5-4CD07D56042C}" type="pres">
      <dgm:prSet presAssocID="{CCE4CF0C-667F-4A51-BC39-8A30816F2ABD}" presName="text_4" presStyleLbl="node1" presStyleIdx="3" presStyleCnt="4" custLinFactNeighborY="-2134">
        <dgm:presLayoutVars>
          <dgm:bulletEnabled val="1"/>
        </dgm:presLayoutVars>
      </dgm:prSet>
      <dgm:spPr/>
    </dgm:pt>
    <dgm:pt modelId="{0FD528A8-AF0B-423B-89E2-79ED56B40AB8}" type="pres">
      <dgm:prSet presAssocID="{CCE4CF0C-667F-4A51-BC39-8A30816F2ABD}" presName="accent_4" presStyleCnt="0"/>
      <dgm:spPr/>
    </dgm:pt>
    <dgm:pt modelId="{600A41B6-9526-4D40-8BAA-ECAFC23F0118}" type="pres">
      <dgm:prSet presAssocID="{CCE4CF0C-667F-4A51-BC39-8A30816F2ABD}" presName="accentRepeatNode" presStyleLbl="solidFgAcc1" presStyleIdx="3" presStyleCnt="4"/>
      <dgm:spPr/>
    </dgm:pt>
  </dgm:ptLst>
  <dgm:cxnLst>
    <dgm:cxn modelId="{82E1320B-F8E2-4A33-AE53-D0004FACE6BC}" type="presOf" srcId="{D4A89D0E-6B2C-48C2-81EF-8A8441F5E667}" destId="{983B9601-C3EB-4AAC-AF94-CA507151B492}" srcOrd="0" destOrd="0" presId="urn:microsoft.com/office/officeart/2008/layout/VerticalCurvedList"/>
    <dgm:cxn modelId="{AE9D3815-4693-41EE-992D-230A01E044E2}" type="presOf" srcId="{442F56B7-1487-4A93-9FE8-2756DA6DCDBC}" destId="{06C3A7E1-1595-43C7-BBBA-DE781146AB7E}" srcOrd="0" destOrd="0" presId="urn:microsoft.com/office/officeart/2008/layout/VerticalCurvedList"/>
    <dgm:cxn modelId="{96CB3D40-02B8-47D6-92A2-24D5BC45E11B}" srcId="{5822D230-0B69-4F0C-8AD3-CC3E4A7CC899}" destId="{0280B117-099B-4C58-B0E8-3575C16A1E11}" srcOrd="1" destOrd="0" parTransId="{BEE6BBCE-2AAF-4E77-BB63-03277E39577F}" sibTransId="{A16A7357-A687-4498-9ED2-DB5229FC7928}"/>
    <dgm:cxn modelId="{79610E64-D144-45A8-8FE9-62D173317BBB}" type="presOf" srcId="{0280B117-099B-4C58-B0E8-3575C16A1E11}" destId="{E3F9EE6D-DB57-459B-828D-956C82D70B43}" srcOrd="0" destOrd="0" presId="urn:microsoft.com/office/officeart/2008/layout/VerticalCurvedList"/>
    <dgm:cxn modelId="{CF3E7445-261A-45DA-9AC6-A487779F50C8}" type="presOf" srcId="{41F94E56-CEC9-4FDB-AD34-144D89C0B563}" destId="{5B9FC2A7-2281-44CB-AE74-751F94C1D2F8}" srcOrd="0" destOrd="0" presId="urn:microsoft.com/office/officeart/2008/layout/VerticalCurvedList"/>
    <dgm:cxn modelId="{977E0B78-DB62-4FD2-AE5A-DD347E2EBABD}" srcId="{5822D230-0B69-4F0C-8AD3-CC3E4A7CC899}" destId="{D4A89D0E-6B2C-48C2-81EF-8A8441F5E667}" srcOrd="2" destOrd="0" parTransId="{1FF71A2C-57D8-4B26-9676-EF76C35B5896}" sibTransId="{944B7C82-777D-4803-9773-13B1340FB6B7}"/>
    <dgm:cxn modelId="{96FCEA7D-DC25-42B9-8CBD-8C4264C3117C}" srcId="{5822D230-0B69-4F0C-8AD3-CC3E4A7CC899}" destId="{41F94E56-CEC9-4FDB-AD34-144D89C0B563}" srcOrd="0" destOrd="0" parTransId="{0947F9CF-13AF-47F1-8D36-E2E72A57BC1B}" sibTransId="{442F56B7-1487-4A93-9FE8-2756DA6DCDBC}"/>
    <dgm:cxn modelId="{DA963F7F-0C41-4BFE-A4A6-577CC1DE92CB}" type="presOf" srcId="{CCE4CF0C-667F-4A51-BC39-8A30816F2ABD}" destId="{5287179B-F07C-4994-96E5-4CD07D56042C}" srcOrd="0" destOrd="0" presId="urn:microsoft.com/office/officeart/2008/layout/VerticalCurvedList"/>
    <dgm:cxn modelId="{D2F97D95-C926-4F1E-AD48-4A9E0D0F42CB}" type="presOf" srcId="{5822D230-0B69-4F0C-8AD3-CC3E4A7CC899}" destId="{1151E670-5791-46BC-9321-14C8DDF00A2A}" srcOrd="0" destOrd="0" presId="urn:microsoft.com/office/officeart/2008/layout/VerticalCurvedList"/>
    <dgm:cxn modelId="{8AA33EA4-F3EF-4AFE-A06F-BC83C5BD0735}" srcId="{5822D230-0B69-4F0C-8AD3-CC3E4A7CC899}" destId="{CCE4CF0C-667F-4A51-BC39-8A30816F2ABD}" srcOrd="3" destOrd="0" parTransId="{B09589FE-D211-4A73-8D80-070E1DBA19E5}" sibTransId="{3784F045-F0EE-42A1-B0B3-9297BB015DBD}"/>
    <dgm:cxn modelId="{AD4FFF2D-9E19-4D46-A788-6EF5F327C52B}" type="presParOf" srcId="{1151E670-5791-46BC-9321-14C8DDF00A2A}" destId="{38E187CB-8CD2-40CD-A75F-2A1CEA33976E}" srcOrd="0" destOrd="0" presId="urn:microsoft.com/office/officeart/2008/layout/VerticalCurvedList"/>
    <dgm:cxn modelId="{7B9829E6-EDD0-4DE5-BE5C-8B1F802A66A9}" type="presParOf" srcId="{38E187CB-8CD2-40CD-A75F-2A1CEA33976E}" destId="{DC11661A-49FE-4A4B-B87A-6A6C296A5C33}" srcOrd="0" destOrd="0" presId="urn:microsoft.com/office/officeart/2008/layout/VerticalCurvedList"/>
    <dgm:cxn modelId="{BEC8F5C1-36B9-4573-8945-B1A9AB4E7F52}" type="presParOf" srcId="{DC11661A-49FE-4A4B-B87A-6A6C296A5C33}" destId="{C6E89DAB-1FB1-48AF-BBB3-0348C35B2768}" srcOrd="0" destOrd="0" presId="urn:microsoft.com/office/officeart/2008/layout/VerticalCurvedList"/>
    <dgm:cxn modelId="{56452595-DDA2-4B61-8DC1-95DAE42A2060}" type="presParOf" srcId="{DC11661A-49FE-4A4B-B87A-6A6C296A5C33}" destId="{06C3A7E1-1595-43C7-BBBA-DE781146AB7E}" srcOrd="1" destOrd="0" presId="urn:microsoft.com/office/officeart/2008/layout/VerticalCurvedList"/>
    <dgm:cxn modelId="{8F51457C-F72F-45CE-A052-3E2533DA59B8}" type="presParOf" srcId="{DC11661A-49FE-4A4B-B87A-6A6C296A5C33}" destId="{AF72A709-8169-4E12-8B1B-A957468C5206}" srcOrd="2" destOrd="0" presId="urn:microsoft.com/office/officeart/2008/layout/VerticalCurvedList"/>
    <dgm:cxn modelId="{6FA6C043-1763-463D-B7A7-E9B972BC1F37}" type="presParOf" srcId="{DC11661A-49FE-4A4B-B87A-6A6C296A5C33}" destId="{5CC0C451-99A0-4511-97CD-76D25ADF803B}" srcOrd="3" destOrd="0" presId="urn:microsoft.com/office/officeart/2008/layout/VerticalCurvedList"/>
    <dgm:cxn modelId="{E4A35893-72C4-4330-9389-F054EA268CBA}" type="presParOf" srcId="{38E187CB-8CD2-40CD-A75F-2A1CEA33976E}" destId="{5B9FC2A7-2281-44CB-AE74-751F94C1D2F8}" srcOrd="1" destOrd="0" presId="urn:microsoft.com/office/officeart/2008/layout/VerticalCurvedList"/>
    <dgm:cxn modelId="{5699DED0-8A5F-4177-8B48-6DA958DFA5F1}" type="presParOf" srcId="{38E187CB-8CD2-40CD-A75F-2A1CEA33976E}" destId="{C26C2DB6-FE9E-4AD3-B296-D434942A14E2}" srcOrd="2" destOrd="0" presId="urn:microsoft.com/office/officeart/2008/layout/VerticalCurvedList"/>
    <dgm:cxn modelId="{AA867403-D4F4-46FF-A49C-9A453B538A94}" type="presParOf" srcId="{C26C2DB6-FE9E-4AD3-B296-D434942A14E2}" destId="{7E5E1AC3-342E-440F-9385-523B8B38E7D4}" srcOrd="0" destOrd="0" presId="urn:microsoft.com/office/officeart/2008/layout/VerticalCurvedList"/>
    <dgm:cxn modelId="{E56CE49C-E896-4D0E-8500-58ECF5FE851C}" type="presParOf" srcId="{38E187CB-8CD2-40CD-A75F-2A1CEA33976E}" destId="{E3F9EE6D-DB57-459B-828D-956C82D70B43}" srcOrd="3" destOrd="0" presId="urn:microsoft.com/office/officeart/2008/layout/VerticalCurvedList"/>
    <dgm:cxn modelId="{F0D3B5C3-5629-496E-8E61-FE755345B3D0}" type="presParOf" srcId="{38E187CB-8CD2-40CD-A75F-2A1CEA33976E}" destId="{472D8586-4E23-435D-A0D4-844BC07CC207}" srcOrd="4" destOrd="0" presId="urn:microsoft.com/office/officeart/2008/layout/VerticalCurvedList"/>
    <dgm:cxn modelId="{AAD1C2FE-B596-4528-968D-3648E51E0A4A}" type="presParOf" srcId="{472D8586-4E23-435D-A0D4-844BC07CC207}" destId="{B3DC981C-418C-4354-BA2D-BA893F22BAE4}" srcOrd="0" destOrd="0" presId="urn:microsoft.com/office/officeart/2008/layout/VerticalCurvedList"/>
    <dgm:cxn modelId="{4231C107-248C-492C-A50A-8268ADD86B17}" type="presParOf" srcId="{38E187CB-8CD2-40CD-A75F-2A1CEA33976E}" destId="{983B9601-C3EB-4AAC-AF94-CA507151B492}" srcOrd="5" destOrd="0" presId="urn:microsoft.com/office/officeart/2008/layout/VerticalCurvedList"/>
    <dgm:cxn modelId="{5E96EE87-449D-4E63-BFB3-71CA8901A5E1}" type="presParOf" srcId="{38E187CB-8CD2-40CD-A75F-2A1CEA33976E}" destId="{12ACEA9E-B990-4829-AA3B-2F298FA9F907}" srcOrd="6" destOrd="0" presId="urn:microsoft.com/office/officeart/2008/layout/VerticalCurvedList"/>
    <dgm:cxn modelId="{7A3C529B-F591-465A-9FF9-D4099E6115E0}" type="presParOf" srcId="{12ACEA9E-B990-4829-AA3B-2F298FA9F907}" destId="{F4C0D5E9-0599-43AE-B7B1-18300F5CE583}" srcOrd="0" destOrd="0" presId="urn:microsoft.com/office/officeart/2008/layout/VerticalCurvedList"/>
    <dgm:cxn modelId="{04FB6F9C-2926-4E4E-AF7A-E6CC9AD302A9}" type="presParOf" srcId="{38E187CB-8CD2-40CD-A75F-2A1CEA33976E}" destId="{5287179B-F07C-4994-96E5-4CD07D56042C}" srcOrd="7" destOrd="0" presId="urn:microsoft.com/office/officeart/2008/layout/VerticalCurvedList"/>
    <dgm:cxn modelId="{D9E2EE2A-FC05-4629-875A-BCA2CCF07BCA}" type="presParOf" srcId="{38E187CB-8CD2-40CD-A75F-2A1CEA33976E}" destId="{0FD528A8-AF0B-423B-89E2-79ED56B40AB8}" srcOrd="8" destOrd="0" presId="urn:microsoft.com/office/officeart/2008/layout/VerticalCurvedList"/>
    <dgm:cxn modelId="{522687A6-16AA-40AC-B0E5-528276D5ADF6}" type="presParOf" srcId="{0FD528A8-AF0B-423B-89E2-79ED56B40AB8}" destId="{600A41B6-9526-4D40-8BAA-ECAFC23F011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887E0B1A-8AB2-4606-982B-FF246BC7E4F5}">
      <dgm:prSet/>
      <dgm:spPr/>
      <dgm:t>
        <a:bodyPr/>
        <a:lstStyle/>
        <a:p>
          <a:r>
            <a:rPr lang="da-DK" dirty="0"/>
            <a:t>&lt;!DOCTYPE html&gt;</a:t>
          </a:r>
        </a:p>
        <a:p>
          <a:r>
            <a:rPr lang="da-DK" dirty="0"/>
            <a:t>&lt;html&gt;</a:t>
          </a:r>
        </a:p>
        <a:p>
          <a:r>
            <a:rPr lang="pt-BR" dirty="0"/>
            <a:t>	&lt;META HTTP-EQUIV="refresh" CONTENT="10"&gt;</a:t>
          </a:r>
          <a:endParaRPr lang="da-DK" dirty="0"/>
        </a:p>
        <a:p>
          <a:r>
            <a:rPr lang="da-DK" dirty="0"/>
            <a:t>	&lt;body&gt;</a:t>
          </a:r>
        </a:p>
        <a:p>
          <a:r>
            <a:rPr lang="da-DK" dirty="0"/>
            <a:t>		&lt;font </a:t>
          </a:r>
          <a:r>
            <a:rPr lang="da-DK" dirty="0" err="1"/>
            <a:t>color</a:t>
          </a:r>
          <a:r>
            <a:rPr lang="da-DK" dirty="0"/>
            <a:t>="</a:t>
          </a:r>
          <a:r>
            <a:rPr lang="da-DK" dirty="0" err="1"/>
            <a:t>black</a:t>
          </a:r>
          <a:r>
            <a:rPr lang="da-DK" dirty="0"/>
            <a:t>"&gt; </a:t>
          </a:r>
        </a:p>
        <a:p>
          <a:r>
            <a:rPr lang="da-DK" dirty="0"/>
            <a:t>  			&lt;h1&gt;Temperatur: &lt;/h1&gt;</a:t>
          </a:r>
        </a:p>
        <a:p>
          <a:r>
            <a:rPr lang="da-DK" dirty="0"/>
            <a:t>		&lt;/font&gt;</a:t>
          </a:r>
        </a:p>
        <a:p>
          <a:endParaRPr lang="da-DK" dirty="0"/>
        </a:p>
        <a:p>
          <a:r>
            <a:rPr lang="da-DK" dirty="0"/>
            <a:t>		&lt;font </a:t>
          </a:r>
          <a:r>
            <a:rPr lang="da-DK" dirty="0" err="1"/>
            <a:t>color</a:t>
          </a:r>
          <a:r>
            <a:rPr lang="da-DK" dirty="0"/>
            <a:t>="</a:t>
          </a:r>
          <a:r>
            <a:rPr lang="da-DK" dirty="0" err="1"/>
            <a:t>blue</a:t>
          </a:r>
          <a:r>
            <a:rPr lang="da-DK" dirty="0"/>
            <a:t>"&gt;</a:t>
          </a:r>
        </a:p>
        <a:p>
          <a:r>
            <a:rPr lang="da-DK" dirty="0"/>
            <a:t>  			&lt;p&gt;</a:t>
          </a:r>
          <a:r>
            <a:rPr lang="da-DK" dirty="0" err="1"/>
            <a:t>Temp</a:t>
          </a:r>
          <a:r>
            <a:rPr lang="da-DK" dirty="0"/>
            <a:t> =&lt; 28 °C&lt;/p&gt;</a:t>
          </a:r>
        </a:p>
        <a:p>
          <a:r>
            <a:rPr lang="da-DK" dirty="0"/>
            <a:t>		&lt;/font&gt;</a:t>
          </a:r>
        </a:p>
        <a:p>
          <a:endParaRPr lang="da-DK" dirty="0"/>
        </a:p>
        <a:p>
          <a:r>
            <a:rPr lang="da-DK" dirty="0"/>
            <a:t>		&lt;font </a:t>
          </a:r>
          <a:r>
            <a:rPr lang="da-DK" dirty="0" err="1"/>
            <a:t>color</a:t>
          </a:r>
          <a:r>
            <a:rPr lang="da-DK" dirty="0"/>
            <a:t>="red"&gt;</a:t>
          </a:r>
        </a:p>
        <a:p>
          <a:r>
            <a:rPr lang="da-DK" dirty="0"/>
            <a:t>  			&lt;p&gt;</a:t>
          </a:r>
          <a:r>
            <a:rPr lang="da-DK" dirty="0" err="1"/>
            <a:t>Temp</a:t>
          </a:r>
          <a:r>
            <a:rPr lang="da-DK" dirty="0"/>
            <a:t> &gt; 28 °C&lt;/p&gt;</a:t>
          </a:r>
        </a:p>
        <a:p>
          <a:r>
            <a:rPr lang="da-DK" dirty="0"/>
            <a:t>		&lt;/font&gt;</a:t>
          </a:r>
        </a:p>
        <a:p>
          <a:r>
            <a:rPr lang="da-DK" dirty="0"/>
            <a:t>	&lt;/body&gt;</a:t>
          </a:r>
        </a:p>
        <a:p>
          <a:r>
            <a:rPr lang="da-DK" dirty="0"/>
            <a:t>&lt;/html&gt;</a:t>
          </a:r>
        </a:p>
      </dgm:t>
    </dgm:pt>
    <dgm:pt modelId="{7805C455-B75B-4D2C-B1AA-E6E8CBB5AC4F}" type="parTrans" cxnId="{F29455B0-4993-49FD-8E6D-A3A4CD226090}">
      <dgm:prSet/>
      <dgm:spPr/>
      <dgm:t>
        <a:bodyPr/>
        <a:lstStyle/>
        <a:p>
          <a:endParaRPr lang="da-DK"/>
        </a:p>
      </dgm:t>
    </dgm:pt>
    <dgm:pt modelId="{60EB8502-DC50-49F9-951E-50730C82AFA7}" type="sibTrans" cxnId="{F29455B0-4993-49FD-8E6D-A3A4CD226090}">
      <dgm:prSet/>
      <dgm:spPr/>
      <dgm:t>
        <a:bodyPr/>
        <a:lstStyle/>
        <a:p>
          <a:endParaRPr lang="da-DK"/>
        </a:p>
      </dgm:t>
    </dgm:pt>
    <dgm:pt modelId="{C3C02D79-037B-44AD-95EC-8AF3AA059E07}" type="pres">
      <dgm:prSet presAssocID="{5822D230-0B69-4F0C-8AD3-CC3E4A7CC899}" presName="linear" presStyleCnt="0">
        <dgm:presLayoutVars>
          <dgm:animLvl val="lvl"/>
          <dgm:resizeHandles val="exact"/>
        </dgm:presLayoutVars>
      </dgm:prSet>
      <dgm:spPr/>
    </dgm:pt>
    <dgm:pt modelId="{55178B7D-394F-4CB6-8728-982A983CE47E}" type="pres">
      <dgm:prSet presAssocID="{887E0B1A-8AB2-4606-982B-FF246BC7E4F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29455B0-4993-49FD-8E6D-A3A4CD226090}" srcId="{5822D230-0B69-4F0C-8AD3-CC3E4A7CC899}" destId="{887E0B1A-8AB2-4606-982B-FF246BC7E4F5}" srcOrd="0" destOrd="0" parTransId="{7805C455-B75B-4D2C-B1AA-E6E8CBB5AC4F}" sibTransId="{60EB8502-DC50-49F9-951E-50730C82AFA7}"/>
    <dgm:cxn modelId="{B58FF3B3-771F-47DA-8434-17BE27900AC4}" type="presOf" srcId="{887E0B1A-8AB2-4606-982B-FF246BC7E4F5}" destId="{55178B7D-394F-4CB6-8728-982A983CE47E}" srcOrd="0" destOrd="0" presId="urn:microsoft.com/office/officeart/2005/8/layout/vList2"/>
    <dgm:cxn modelId="{C06508D3-59E8-4AAC-8DE9-FA2552D9A7E1}" type="presOf" srcId="{5822D230-0B69-4F0C-8AD3-CC3E4A7CC899}" destId="{C3C02D79-037B-44AD-95EC-8AF3AA059E07}" srcOrd="0" destOrd="0" presId="urn:microsoft.com/office/officeart/2005/8/layout/vList2"/>
    <dgm:cxn modelId="{BE590500-DC89-4524-BF4F-8F796B3D7DCE}" type="presParOf" srcId="{C3C02D79-037B-44AD-95EC-8AF3AA059E07}" destId="{55178B7D-394F-4CB6-8728-982A983CE47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3A7E1-1595-43C7-BBBA-DE781146AB7E}">
      <dsp:nvSpPr>
        <dsp:cNvPr id="0" name=""/>
        <dsp:cNvSpPr/>
      </dsp:nvSpPr>
      <dsp:spPr>
        <a:xfrm>
          <a:off x="-4887222" y="-749172"/>
          <a:ext cx="5822606" cy="5822606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D83C08-EA57-4AC0-94AC-258FC560AD5D}">
      <dsp:nvSpPr>
        <dsp:cNvPr id="0" name=""/>
        <dsp:cNvSpPr/>
      </dsp:nvSpPr>
      <dsp:spPr>
        <a:xfrm>
          <a:off x="303346" y="196580"/>
          <a:ext cx="8174911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8260" rIns="48260" bIns="4826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/>
            <a:t>Tænd for Raspberry Pi</a:t>
          </a:r>
        </a:p>
      </dsp:txBody>
      <dsp:txXfrm>
        <a:off x="303346" y="196580"/>
        <a:ext cx="8174911" cy="392988"/>
      </dsp:txXfrm>
    </dsp:sp>
    <dsp:sp modelId="{4DB91179-9614-486C-A57E-A597F6C76D6C}">
      <dsp:nvSpPr>
        <dsp:cNvPr id="0" name=""/>
        <dsp:cNvSpPr/>
      </dsp:nvSpPr>
      <dsp:spPr>
        <a:xfrm>
          <a:off x="57728" y="147457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59540F6-31F0-471A-A849-8F20FFEEE8C7}">
      <dsp:nvSpPr>
        <dsp:cNvPr id="0" name=""/>
        <dsp:cNvSpPr/>
      </dsp:nvSpPr>
      <dsp:spPr>
        <a:xfrm>
          <a:off x="716962" y="785785"/>
          <a:ext cx="7819024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8260" rIns="48260" bIns="4826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Som </a:t>
          </a:r>
          <a:r>
            <a:rPr lang="da-DK" sz="1900" kern="1200" dirty="0" err="1"/>
            <a:t>root</a:t>
          </a:r>
          <a:r>
            <a:rPr lang="da-DK" sz="1900" kern="1200" dirty="0"/>
            <a:t> (</a:t>
          </a:r>
          <a:r>
            <a:rPr lang="da-DK" sz="1900" kern="1200" dirty="0" err="1"/>
            <a:t>sodu</a:t>
          </a:r>
          <a:r>
            <a:rPr lang="da-DK" sz="1900" kern="1200" dirty="0"/>
            <a:t>):</a:t>
          </a:r>
        </a:p>
      </dsp:txBody>
      <dsp:txXfrm>
        <a:off x="716962" y="785785"/>
        <a:ext cx="7819024" cy="392988"/>
      </dsp:txXfrm>
    </dsp:sp>
    <dsp:sp modelId="{574DDDD9-F769-4689-88B9-CD003397FBFE}">
      <dsp:nvSpPr>
        <dsp:cNvPr id="0" name=""/>
        <dsp:cNvSpPr/>
      </dsp:nvSpPr>
      <dsp:spPr>
        <a:xfrm>
          <a:off x="413615" y="737286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34D9D87-B2E8-4E83-BFFC-5AFC3661F667}">
      <dsp:nvSpPr>
        <dsp:cNvPr id="0" name=""/>
        <dsp:cNvSpPr/>
      </dsp:nvSpPr>
      <dsp:spPr>
        <a:xfrm>
          <a:off x="854257" y="1375806"/>
          <a:ext cx="762400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Forbind til netværk…….</a:t>
          </a:r>
        </a:p>
      </dsp:txBody>
      <dsp:txXfrm>
        <a:off x="854257" y="1375806"/>
        <a:ext cx="7624000" cy="392988"/>
      </dsp:txXfrm>
    </dsp:sp>
    <dsp:sp modelId="{3E5B3869-C98D-4AFD-8724-BBD96DF40A8D}">
      <dsp:nvSpPr>
        <dsp:cNvPr id="0" name=""/>
        <dsp:cNvSpPr/>
      </dsp:nvSpPr>
      <dsp:spPr>
        <a:xfrm>
          <a:off x="608639" y="1326683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3AACA9A-70F1-4891-ABA6-A5C10736B9F2}">
      <dsp:nvSpPr>
        <dsp:cNvPr id="0" name=""/>
        <dsp:cNvSpPr/>
      </dsp:nvSpPr>
      <dsp:spPr>
        <a:xfrm>
          <a:off x="916527" y="1965636"/>
          <a:ext cx="756173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I en terminal, </a:t>
          </a:r>
          <a:r>
            <a:rPr lang="da-DK" sz="1900" kern="1200" dirty="0" err="1"/>
            <a:t>apt</a:t>
          </a:r>
          <a:r>
            <a:rPr lang="da-DK" sz="1900" kern="1200" dirty="0"/>
            <a:t> </a:t>
          </a:r>
          <a:r>
            <a:rPr lang="da-DK" sz="1900" kern="1200" dirty="0" err="1"/>
            <a:t>update</a:t>
          </a:r>
          <a:r>
            <a:rPr lang="da-DK" sz="1900" kern="1200" dirty="0"/>
            <a:t>; </a:t>
          </a:r>
          <a:r>
            <a:rPr lang="da-DK" sz="1900" kern="1200" dirty="0" err="1"/>
            <a:t>apt</a:t>
          </a:r>
          <a:r>
            <a:rPr lang="da-DK" sz="1900" kern="1200" dirty="0"/>
            <a:t> </a:t>
          </a:r>
          <a:r>
            <a:rPr lang="da-DK" sz="1900" kern="1200" dirty="0" err="1"/>
            <a:t>upgrade</a:t>
          </a:r>
          <a:endParaRPr lang="da-DK" sz="1900" kern="1200" dirty="0"/>
        </a:p>
      </dsp:txBody>
      <dsp:txXfrm>
        <a:off x="916527" y="1965636"/>
        <a:ext cx="7561730" cy="392988"/>
      </dsp:txXfrm>
    </dsp:sp>
    <dsp:sp modelId="{15C5E3B0-6190-42AA-B34D-C9B22DE91142}">
      <dsp:nvSpPr>
        <dsp:cNvPr id="0" name=""/>
        <dsp:cNvSpPr/>
      </dsp:nvSpPr>
      <dsp:spPr>
        <a:xfrm>
          <a:off x="670909" y="1916512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EDD4D6B-5AAC-43AE-8774-B43581CFDEFC}">
      <dsp:nvSpPr>
        <dsp:cNvPr id="0" name=""/>
        <dsp:cNvSpPr/>
      </dsp:nvSpPr>
      <dsp:spPr>
        <a:xfrm>
          <a:off x="854257" y="2555465"/>
          <a:ext cx="762400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8260" rIns="48260" bIns="4826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Installere </a:t>
          </a:r>
          <a:r>
            <a:rPr lang="da-DK" sz="1900" kern="1200" dirty="0" err="1"/>
            <a:t>Midnigth</a:t>
          </a:r>
          <a:r>
            <a:rPr lang="da-DK" sz="1900" kern="1200" dirty="0"/>
            <a:t> Commander via ”</a:t>
          </a:r>
          <a:r>
            <a:rPr lang="da-DK" sz="1900" kern="1200" dirty="0" err="1"/>
            <a:t>apt</a:t>
          </a:r>
          <a:r>
            <a:rPr lang="da-DK" sz="1900" kern="1200" dirty="0"/>
            <a:t> </a:t>
          </a:r>
          <a:r>
            <a:rPr lang="da-DK" sz="1900" kern="1200" dirty="0" err="1"/>
            <a:t>install</a:t>
          </a:r>
          <a:r>
            <a:rPr lang="da-DK" sz="1900" kern="1200" dirty="0"/>
            <a:t> mc”</a:t>
          </a:r>
        </a:p>
      </dsp:txBody>
      <dsp:txXfrm>
        <a:off x="854257" y="2555465"/>
        <a:ext cx="7624000" cy="392988"/>
      </dsp:txXfrm>
    </dsp:sp>
    <dsp:sp modelId="{4810C3AB-3CCC-40CB-8784-BB348B2222B3}">
      <dsp:nvSpPr>
        <dsp:cNvPr id="0" name=""/>
        <dsp:cNvSpPr/>
      </dsp:nvSpPr>
      <dsp:spPr>
        <a:xfrm>
          <a:off x="608639" y="2506341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6391B7C-5754-49CB-BABE-03F60DD12121}">
      <dsp:nvSpPr>
        <dsp:cNvPr id="0" name=""/>
        <dsp:cNvSpPr/>
      </dsp:nvSpPr>
      <dsp:spPr>
        <a:xfrm>
          <a:off x="659233" y="3144862"/>
          <a:ext cx="7819024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8260" rIns="48260" bIns="4826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Installere python3.x via ”</a:t>
          </a:r>
          <a:r>
            <a:rPr lang="da-DK" sz="1900" kern="1200" dirty="0" err="1"/>
            <a:t>apt</a:t>
          </a:r>
          <a:r>
            <a:rPr lang="da-DK" sz="1900" kern="1200" dirty="0"/>
            <a:t> </a:t>
          </a:r>
          <a:r>
            <a:rPr lang="da-DK" sz="1900" kern="1200" dirty="0" err="1"/>
            <a:t>install</a:t>
          </a:r>
          <a:r>
            <a:rPr lang="da-DK" sz="1900" kern="1200" dirty="0"/>
            <a:t> python3.x”, check ”</a:t>
          </a:r>
          <a:r>
            <a:rPr lang="da-DK" sz="1900" kern="1200" dirty="0" err="1"/>
            <a:t>pythonX</a:t>
          </a:r>
          <a:r>
            <a:rPr lang="da-DK" sz="1900" kern="1200" dirty="0"/>
            <a:t> –V”</a:t>
          </a:r>
        </a:p>
      </dsp:txBody>
      <dsp:txXfrm>
        <a:off x="659233" y="3144862"/>
        <a:ext cx="7819024" cy="392988"/>
      </dsp:txXfrm>
    </dsp:sp>
    <dsp:sp modelId="{081AFE21-141A-499B-A054-61C6E69B9C04}">
      <dsp:nvSpPr>
        <dsp:cNvPr id="0" name=""/>
        <dsp:cNvSpPr/>
      </dsp:nvSpPr>
      <dsp:spPr>
        <a:xfrm>
          <a:off x="413615" y="3095738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B61A53E-9CEB-4FA5-82CC-8E2F1E597E36}">
      <dsp:nvSpPr>
        <dsp:cNvPr id="0" name=""/>
        <dsp:cNvSpPr/>
      </dsp:nvSpPr>
      <dsp:spPr>
        <a:xfrm>
          <a:off x="303346" y="3734691"/>
          <a:ext cx="8174911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8260" rIns="48260" bIns="4826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Check via Python2 (IDLE) og Python3 (IDLE)</a:t>
          </a:r>
        </a:p>
      </dsp:txBody>
      <dsp:txXfrm>
        <a:off x="303346" y="3734691"/>
        <a:ext cx="8174911" cy="392988"/>
      </dsp:txXfrm>
    </dsp:sp>
    <dsp:sp modelId="{674DDCAF-27EF-408F-8460-409E88153C42}">
      <dsp:nvSpPr>
        <dsp:cNvPr id="0" name=""/>
        <dsp:cNvSpPr/>
      </dsp:nvSpPr>
      <dsp:spPr>
        <a:xfrm>
          <a:off x="57728" y="3685567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3A7E1-1595-43C7-BBBA-DE781146AB7E}">
      <dsp:nvSpPr>
        <dsp:cNvPr id="0" name=""/>
        <dsp:cNvSpPr/>
      </dsp:nvSpPr>
      <dsp:spPr>
        <a:xfrm>
          <a:off x="-4887222" y="-749172"/>
          <a:ext cx="5822606" cy="5822606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BFA7E8-A8B5-49D4-A357-7B1AFAED28F5}">
      <dsp:nvSpPr>
        <dsp:cNvPr id="0" name=""/>
        <dsp:cNvSpPr/>
      </dsp:nvSpPr>
      <dsp:spPr>
        <a:xfrm>
          <a:off x="303346" y="196580"/>
          <a:ext cx="8174911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000" kern="1200" dirty="0"/>
            <a:t>”</a:t>
          </a:r>
          <a:r>
            <a:rPr lang="da-DK" sz="2000" kern="1200" dirty="0" err="1"/>
            <a:t>apt</a:t>
          </a:r>
          <a:r>
            <a:rPr lang="da-DK" sz="2000" kern="1200" dirty="0"/>
            <a:t> </a:t>
          </a:r>
          <a:r>
            <a:rPr lang="da-DK" sz="2000" kern="1200" dirty="0" err="1"/>
            <a:t>install</a:t>
          </a:r>
          <a:r>
            <a:rPr lang="da-DK" sz="2000" kern="1200" dirty="0"/>
            <a:t> </a:t>
          </a:r>
          <a:r>
            <a:rPr lang="da-DK" sz="2000" kern="1200" dirty="0" err="1"/>
            <a:t>mysql-client</a:t>
          </a:r>
          <a:r>
            <a:rPr lang="da-DK" sz="2000" kern="1200" dirty="0"/>
            <a:t> </a:t>
          </a:r>
          <a:r>
            <a:rPr lang="da-DK" sz="2000" kern="1200" dirty="0" err="1"/>
            <a:t>mysql</a:t>
          </a:r>
          <a:r>
            <a:rPr lang="da-DK" sz="2000" kern="1200" dirty="0"/>
            <a:t>-server”</a:t>
          </a:r>
        </a:p>
      </dsp:txBody>
      <dsp:txXfrm>
        <a:off x="303346" y="196580"/>
        <a:ext cx="8174911" cy="392988"/>
      </dsp:txXfrm>
    </dsp:sp>
    <dsp:sp modelId="{311CA58A-9139-4F76-B25A-D77F02BB8B9D}">
      <dsp:nvSpPr>
        <dsp:cNvPr id="0" name=""/>
        <dsp:cNvSpPr/>
      </dsp:nvSpPr>
      <dsp:spPr>
        <a:xfrm>
          <a:off x="57728" y="147457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A6FF2D6-202B-4303-83B4-D8E9839891C2}">
      <dsp:nvSpPr>
        <dsp:cNvPr id="0" name=""/>
        <dsp:cNvSpPr/>
      </dsp:nvSpPr>
      <dsp:spPr>
        <a:xfrm>
          <a:off x="659233" y="786410"/>
          <a:ext cx="7819024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50800" rIns="50800" bIns="508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000" kern="1200" dirty="0"/>
            <a:t>Installere </a:t>
          </a:r>
          <a:r>
            <a:rPr lang="da-DK" sz="2000" kern="1200" dirty="0" err="1"/>
            <a:t>geany</a:t>
          </a:r>
          <a:r>
            <a:rPr lang="da-DK" sz="2000" kern="1200" dirty="0"/>
            <a:t> via ”</a:t>
          </a:r>
          <a:r>
            <a:rPr lang="da-DK" sz="2000" kern="1200" dirty="0" err="1"/>
            <a:t>apt</a:t>
          </a:r>
          <a:r>
            <a:rPr lang="da-DK" sz="2000" kern="1200" dirty="0"/>
            <a:t> </a:t>
          </a:r>
          <a:r>
            <a:rPr lang="da-DK" sz="2000" kern="1200" dirty="0" err="1"/>
            <a:t>install</a:t>
          </a:r>
          <a:r>
            <a:rPr lang="da-DK" sz="2000" kern="1200" dirty="0"/>
            <a:t> </a:t>
          </a:r>
          <a:r>
            <a:rPr lang="da-DK" sz="2000" kern="1200" dirty="0" err="1"/>
            <a:t>geany</a:t>
          </a:r>
          <a:r>
            <a:rPr lang="da-DK" sz="2000" kern="1200" dirty="0"/>
            <a:t>”</a:t>
          </a:r>
        </a:p>
      </dsp:txBody>
      <dsp:txXfrm>
        <a:off x="659233" y="786410"/>
        <a:ext cx="7819024" cy="392988"/>
      </dsp:txXfrm>
    </dsp:sp>
    <dsp:sp modelId="{2CA11C2E-EAA1-442B-B8E7-D3457E197D0C}">
      <dsp:nvSpPr>
        <dsp:cNvPr id="0" name=""/>
        <dsp:cNvSpPr/>
      </dsp:nvSpPr>
      <dsp:spPr>
        <a:xfrm>
          <a:off x="413615" y="737286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D3D8D79-064C-4593-91FB-A17D66E7426D}">
      <dsp:nvSpPr>
        <dsp:cNvPr id="0" name=""/>
        <dsp:cNvSpPr/>
      </dsp:nvSpPr>
      <dsp:spPr>
        <a:xfrm>
          <a:off x="854257" y="1375806"/>
          <a:ext cx="762400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000" kern="1200" dirty="0">
              <a:hlinkClick xmlns:r="http://schemas.openxmlformats.org/officeDocument/2006/relationships" r:id="rId1"/>
            </a:rPr>
            <a:t>https://www.geany.org/</a:t>
          </a:r>
          <a:endParaRPr lang="da-DK" sz="2000" kern="1200" dirty="0"/>
        </a:p>
      </dsp:txBody>
      <dsp:txXfrm>
        <a:off x="854257" y="1375806"/>
        <a:ext cx="7624000" cy="392988"/>
      </dsp:txXfrm>
    </dsp:sp>
    <dsp:sp modelId="{7E5E1AC3-342E-440F-9385-523B8B38E7D4}">
      <dsp:nvSpPr>
        <dsp:cNvPr id="0" name=""/>
        <dsp:cNvSpPr/>
      </dsp:nvSpPr>
      <dsp:spPr>
        <a:xfrm>
          <a:off x="608639" y="1326683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2F8283D-8F33-4918-95BD-97BBC8E70F30}">
      <dsp:nvSpPr>
        <dsp:cNvPr id="0" name=""/>
        <dsp:cNvSpPr/>
      </dsp:nvSpPr>
      <dsp:spPr>
        <a:xfrm>
          <a:off x="916527" y="1965636"/>
          <a:ext cx="756173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000" kern="1200" dirty="0"/>
            <a:t>Kør </a:t>
          </a:r>
          <a:r>
            <a:rPr lang="da-DK" sz="2000" kern="1200" dirty="0" err="1"/>
            <a:t>geany</a:t>
          </a:r>
          <a:r>
            <a:rPr lang="da-DK" sz="2000" kern="1200" dirty="0"/>
            <a:t> (som </a:t>
          </a:r>
          <a:r>
            <a:rPr lang="da-DK" sz="2000" kern="1200" dirty="0" err="1"/>
            <a:t>root</a:t>
          </a:r>
          <a:r>
            <a:rPr lang="da-DK" sz="2000" kern="1200" dirty="0"/>
            <a:t>)</a:t>
          </a:r>
        </a:p>
      </dsp:txBody>
      <dsp:txXfrm>
        <a:off x="916527" y="1965636"/>
        <a:ext cx="7561730" cy="392988"/>
      </dsp:txXfrm>
    </dsp:sp>
    <dsp:sp modelId="{B3DC981C-418C-4354-BA2D-BA893F22BAE4}">
      <dsp:nvSpPr>
        <dsp:cNvPr id="0" name=""/>
        <dsp:cNvSpPr/>
      </dsp:nvSpPr>
      <dsp:spPr>
        <a:xfrm>
          <a:off x="670909" y="1916512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EB19A9F-60C8-4DF3-9852-2BED595656D0}">
      <dsp:nvSpPr>
        <dsp:cNvPr id="0" name=""/>
        <dsp:cNvSpPr/>
      </dsp:nvSpPr>
      <dsp:spPr>
        <a:xfrm>
          <a:off x="854257" y="2555465"/>
          <a:ext cx="762400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000" kern="1200" dirty="0"/>
            <a:t>1. testprogram i Python:</a:t>
          </a:r>
        </a:p>
      </dsp:txBody>
      <dsp:txXfrm>
        <a:off x="854257" y="2555465"/>
        <a:ext cx="7624000" cy="392988"/>
      </dsp:txXfrm>
    </dsp:sp>
    <dsp:sp modelId="{F4C0D5E9-0599-43AE-B7B1-18300F5CE583}">
      <dsp:nvSpPr>
        <dsp:cNvPr id="0" name=""/>
        <dsp:cNvSpPr/>
      </dsp:nvSpPr>
      <dsp:spPr>
        <a:xfrm>
          <a:off x="608639" y="2506341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E211457-53F0-4FCA-BD2A-479F9315D1B1}">
      <dsp:nvSpPr>
        <dsp:cNvPr id="0" name=""/>
        <dsp:cNvSpPr/>
      </dsp:nvSpPr>
      <dsp:spPr>
        <a:xfrm>
          <a:off x="659233" y="3144862"/>
          <a:ext cx="7819024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print (2+2)</a:t>
          </a:r>
          <a:endParaRPr lang="da-DK" sz="2000" kern="1200" dirty="0"/>
        </a:p>
      </dsp:txBody>
      <dsp:txXfrm>
        <a:off x="659233" y="3144862"/>
        <a:ext cx="7819024" cy="392988"/>
      </dsp:txXfrm>
    </dsp:sp>
    <dsp:sp modelId="{600A41B6-9526-4D40-8BAA-ECAFC23F0118}">
      <dsp:nvSpPr>
        <dsp:cNvPr id="0" name=""/>
        <dsp:cNvSpPr/>
      </dsp:nvSpPr>
      <dsp:spPr>
        <a:xfrm>
          <a:off x="413615" y="3095738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63C4159-AE0D-4AE6-8C5E-C3202C0CB034}">
      <dsp:nvSpPr>
        <dsp:cNvPr id="0" name=""/>
        <dsp:cNvSpPr/>
      </dsp:nvSpPr>
      <dsp:spPr>
        <a:xfrm>
          <a:off x="303346" y="3734691"/>
          <a:ext cx="8174911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print (‘Hello World’)</a:t>
          </a:r>
          <a:endParaRPr lang="da-DK" sz="2000" kern="1200" dirty="0"/>
        </a:p>
      </dsp:txBody>
      <dsp:txXfrm>
        <a:off x="303346" y="3734691"/>
        <a:ext cx="8174911" cy="392988"/>
      </dsp:txXfrm>
    </dsp:sp>
    <dsp:sp modelId="{F1D53CCA-A212-4F54-A3B1-A9FAE8FB2161}">
      <dsp:nvSpPr>
        <dsp:cNvPr id="0" name=""/>
        <dsp:cNvSpPr/>
      </dsp:nvSpPr>
      <dsp:spPr>
        <a:xfrm>
          <a:off x="57728" y="3685567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3A7E1-1595-43C7-BBBA-DE781146AB7E}">
      <dsp:nvSpPr>
        <dsp:cNvPr id="0" name=""/>
        <dsp:cNvSpPr/>
      </dsp:nvSpPr>
      <dsp:spPr>
        <a:xfrm>
          <a:off x="-4888790" y="-749172"/>
          <a:ext cx="5822606" cy="5822606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9FC2A7-2281-44CB-AE74-751F94C1D2F8}">
      <dsp:nvSpPr>
        <dsp:cNvPr id="0" name=""/>
        <dsp:cNvSpPr/>
      </dsp:nvSpPr>
      <dsp:spPr>
        <a:xfrm>
          <a:off x="489019" y="332449"/>
          <a:ext cx="79876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kern="1200" dirty="0"/>
            <a:t>Installere Apache2 (web server)	</a:t>
          </a:r>
        </a:p>
      </dsp:txBody>
      <dsp:txXfrm>
        <a:off x="489019" y="332449"/>
        <a:ext cx="7987670" cy="665244"/>
      </dsp:txXfrm>
    </dsp:sp>
    <dsp:sp modelId="{7E5E1AC3-342E-440F-9385-523B8B38E7D4}">
      <dsp:nvSpPr>
        <dsp:cNvPr id="0" name=""/>
        <dsp:cNvSpPr/>
      </dsp:nvSpPr>
      <dsp:spPr>
        <a:xfrm>
          <a:off x="73241" y="249293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3F9EE6D-DB57-459B-828D-956C82D70B43}">
      <dsp:nvSpPr>
        <dsp:cNvPr id="0" name=""/>
        <dsp:cNvSpPr/>
      </dsp:nvSpPr>
      <dsp:spPr>
        <a:xfrm>
          <a:off x="870418" y="1330488"/>
          <a:ext cx="76062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kern="1200" dirty="0"/>
            <a:t>Test via browser – http://localhost</a:t>
          </a:r>
        </a:p>
      </dsp:txBody>
      <dsp:txXfrm>
        <a:off x="870418" y="1330488"/>
        <a:ext cx="7606270" cy="665244"/>
      </dsp:txXfrm>
    </dsp:sp>
    <dsp:sp modelId="{B3DC981C-418C-4354-BA2D-BA893F22BAE4}">
      <dsp:nvSpPr>
        <dsp:cNvPr id="0" name=""/>
        <dsp:cNvSpPr/>
      </dsp:nvSpPr>
      <dsp:spPr>
        <a:xfrm>
          <a:off x="454641" y="1247333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83B9601-C3EB-4AAC-AF94-CA507151B492}">
      <dsp:nvSpPr>
        <dsp:cNvPr id="0" name=""/>
        <dsp:cNvSpPr/>
      </dsp:nvSpPr>
      <dsp:spPr>
        <a:xfrm>
          <a:off x="870418" y="2359089"/>
          <a:ext cx="76062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kern="1200" dirty="0"/>
            <a:t>I /var/www/html – skriv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kern="1200" dirty="0" err="1"/>
            <a:t>git</a:t>
          </a:r>
          <a:r>
            <a:rPr lang="da-DK" sz="1700" kern="1200" dirty="0"/>
            <a:t> </a:t>
          </a:r>
          <a:r>
            <a:rPr lang="da-DK" sz="1700" kern="1200" dirty="0" err="1"/>
            <a:t>clone</a:t>
          </a:r>
          <a:r>
            <a:rPr lang="da-DK" sz="1700" kern="1200" dirty="0"/>
            <a:t> http://github.com/tillars/kursus1</a:t>
          </a:r>
        </a:p>
      </dsp:txBody>
      <dsp:txXfrm>
        <a:off x="870418" y="2359089"/>
        <a:ext cx="7606270" cy="665244"/>
      </dsp:txXfrm>
    </dsp:sp>
    <dsp:sp modelId="{F4C0D5E9-0599-43AE-B7B1-18300F5CE583}">
      <dsp:nvSpPr>
        <dsp:cNvPr id="0" name=""/>
        <dsp:cNvSpPr/>
      </dsp:nvSpPr>
      <dsp:spPr>
        <a:xfrm>
          <a:off x="454641" y="2245372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287179B-F07C-4994-96E5-4CD07D56042C}">
      <dsp:nvSpPr>
        <dsp:cNvPr id="0" name=""/>
        <dsp:cNvSpPr/>
      </dsp:nvSpPr>
      <dsp:spPr>
        <a:xfrm>
          <a:off x="489019" y="3312371"/>
          <a:ext cx="79876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kern="1200" dirty="0"/>
            <a:t>Test via browser – http://localhost/kursus1/temp1.html</a:t>
          </a:r>
        </a:p>
      </dsp:txBody>
      <dsp:txXfrm>
        <a:off x="489019" y="3312371"/>
        <a:ext cx="7987670" cy="665244"/>
      </dsp:txXfrm>
    </dsp:sp>
    <dsp:sp modelId="{600A41B6-9526-4D40-8BAA-ECAFC23F0118}">
      <dsp:nvSpPr>
        <dsp:cNvPr id="0" name=""/>
        <dsp:cNvSpPr/>
      </dsp:nvSpPr>
      <dsp:spPr>
        <a:xfrm>
          <a:off x="73241" y="3243411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178B7D-394F-4CB6-8728-982A983CE47E}">
      <dsp:nvSpPr>
        <dsp:cNvPr id="0" name=""/>
        <dsp:cNvSpPr/>
      </dsp:nvSpPr>
      <dsp:spPr>
        <a:xfrm>
          <a:off x="0" y="154410"/>
          <a:ext cx="8535987" cy="4015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&lt;!DOCTYPE html&gt;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&lt;html&gt;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	&lt;META HTTP-EQUIV="refresh" CONTENT="10"&gt;</a:t>
          </a:r>
          <a:endParaRPr lang="da-DK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	&lt;body&gt;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		&lt;font </a:t>
          </a:r>
          <a:r>
            <a:rPr lang="da-DK" sz="1100" kern="1200" dirty="0" err="1"/>
            <a:t>color</a:t>
          </a:r>
          <a:r>
            <a:rPr lang="da-DK" sz="1100" kern="1200" dirty="0"/>
            <a:t>="</a:t>
          </a:r>
          <a:r>
            <a:rPr lang="da-DK" sz="1100" kern="1200" dirty="0" err="1"/>
            <a:t>black</a:t>
          </a:r>
          <a:r>
            <a:rPr lang="da-DK" sz="1100" kern="1200" dirty="0"/>
            <a:t>"&gt; 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  			&lt;h1&gt;Temperatur: &lt;/h1&gt;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		&lt;/font&gt;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		&lt;font </a:t>
          </a:r>
          <a:r>
            <a:rPr lang="da-DK" sz="1100" kern="1200" dirty="0" err="1"/>
            <a:t>color</a:t>
          </a:r>
          <a:r>
            <a:rPr lang="da-DK" sz="1100" kern="1200" dirty="0"/>
            <a:t>="</a:t>
          </a:r>
          <a:r>
            <a:rPr lang="da-DK" sz="1100" kern="1200" dirty="0" err="1"/>
            <a:t>blue</a:t>
          </a:r>
          <a:r>
            <a:rPr lang="da-DK" sz="1100" kern="1200" dirty="0"/>
            <a:t>"&gt;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  			&lt;p&gt;</a:t>
          </a:r>
          <a:r>
            <a:rPr lang="da-DK" sz="1100" kern="1200" dirty="0" err="1"/>
            <a:t>Temp</a:t>
          </a:r>
          <a:r>
            <a:rPr lang="da-DK" sz="1100" kern="1200" dirty="0"/>
            <a:t> =&lt; 28 °C&lt;/p&gt;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		&lt;/font&gt;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		&lt;font </a:t>
          </a:r>
          <a:r>
            <a:rPr lang="da-DK" sz="1100" kern="1200" dirty="0" err="1"/>
            <a:t>color</a:t>
          </a:r>
          <a:r>
            <a:rPr lang="da-DK" sz="1100" kern="1200" dirty="0"/>
            <a:t>="red"&gt;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  			&lt;p&gt;</a:t>
          </a:r>
          <a:r>
            <a:rPr lang="da-DK" sz="1100" kern="1200" dirty="0" err="1"/>
            <a:t>Temp</a:t>
          </a:r>
          <a:r>
            <a:rPr lang="da-DK" sz="1100" kern="1200" dirty="0"/>
            <a:t> &gt; 28 °C&lt;/p&gt;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		&lt;/font&gt;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	&lt;/body&gt;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&lt;/html&gt;</a:t>
          </a:r>
        </a:p>
      </dsp:txBody>
      <dsp:txXfrm>
        <a:off x="196018" y="350428"/>
        <a:ext cx="8143951" cy="3623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200F310-4F4E-40D8-A777-39C3C221E58A}" type="datetimeFigureOut">
              <a:rPr lang="da-DK" altLang="da-DK"/>
              <a:pPr/>
              <a:t>03-05-2019</a:t>
            </a:fld>
            <a:endParaRPr lang="da-DK" alt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a-DK"/>
              <a:t>test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B1D6FFC-1076-41D9-9DEB-6488962630DE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884084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776DF52-A6A8-43E8-BB68-FE7C74F86262}" type="datetimeFigureOut">
              <a:rPr lang="da-DK" altLang="da-DK"/>
              <a:pPr/>
              <a:t>03-05-2019</a:t>
            </a:fld>
            <a:endParaRPr lang="da-DK" alt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a-DK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a-DK"/>
              <a:t>test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3C5517D-C2F6-42F3-A475-13EC998DE874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7144226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5517D-C2F6-42F3-A475-13EC998DE874}" type="slidenum">
              <a:rPr lang="da-DK" altLang="da-DK" smtClean="0"/>
              <a:pPr/>
              <a:t>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843582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5517D-C2F6-42F3-A475-13EC998DE874}" type="slidenum">
              <a:rPr lang="da-DK" altLang="da-DK" smtClean="0"/>
              <a:pPr/>
              <a:t>30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823226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5517D-C2F6-42F3-A475-13EC998DE874}" type="slidenum">
              <a:rPr lang="da-DK" altLang="da-DK" smtClean="0"/>
              <a:pPr/>
              <a:t>69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382048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4"/>
          <p:cNvSpPr/>
          <p:nvPr/>
        </p:nvSpPr>
        <p:spPr>
          <a:xfrm>
            <a:off x="-22225" y="-14288"/>
            <a:ext cx="9183688" cy="3340101"/>
          </a:xfrm>
          <a:custGeom>
            <a:avLst/>
            <a:gdLst>
              <a:gd name="connsiteX0" fmla="*/ 24581 w 9168581"/>
              <a:gd name="connsiteY0" fmla="*/ 3941097 h 3941097"/>
              <a:gd name="connsiteX1" fmla="*/ 9168581 w 9168581"/>
              <a:gd name="connsiteY1" fmla="*/ 3072581 h 3941097"/>
              <a:gd name="connsiteX2" fmla="*/ 9168581 w 9168581"/>
              <a:gd name="connsiteY2" fmla="*/ 0 h 3941097"/>
              <a:gd name="connsiteX3" fmla="*/ 0 w 9168581"/>
              <a:gd name="connsiteY3" fmla="*/ 16387 h 3941097"/>
              <a:gd name="connsiteX4" fmla="*/ 24581 w 9168581"/>
              <a:gd name="connsiteY4" fmla="*/ 3941097 h 3941097"/>
              <a:gd name="connsiteX0" fmla="*/ 553 w 9144553"/>
              <a:gd name="connsiteY0" fmla="*/ 3941097 h 3941097"/>
              <a:gd name="connsiteX1" fmla="*/ 9144553 w 9144553"/>
              <a:gd name="connsiteY1" fmla="*/ 3072581 h 3941097"/>
              <a:gd name="connsiteX2" fmla="*/ 9144553 w 9144553"/>
              <a:gd name="connsiteY2" fmla="*/ 0 h 3941097"/>
              <a:gd name="connsiteX3" fmla="*/ 225497 w 9144553"/>
              <a:gd name="connsiteY3" fmla="*/ 690931 h 3941097"/>
              <a:gd name="connsiteX4" fmla="*/ 553 w 9144553"/>
              <a:gd name="connsiteY4" fmla="*/ 3941097 h 3941097"/>
              <a:gd name="connsiteX0" fmla="*/ 1457 w 9145457"/>
              <a:gd name="connsiteY0" fmla="*/ 3941097 h 3941097"/>
              <a:gd name="connsiteX1" fmla="*/ 9145457 w 9145457"/>
              <a:gd name="connsiteY1" fmla="*/ 3072581 h 3941097"/>
              <a:gd name="connsiteX2" fmla="*/ 9145457 w 9145457"/>
              <a:gd name="connsiteY2" fmla="*/ 0 h 3941097"/>
              <a:gd name="connsiteX3" fmla="*/ 69292 w 9145457"/>
              <a:gd name="connsiteY3" fmla="*/ 681692 h 3941097"/>
              <a:gd name="connsiteX4" fmla="*/ 1457 w 9145457"/>
              <a:gd name="connsiteY4" fmla="*/ 3941097 h 3941097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8942141 w 9145457"/>
              <a:gd name="connsiteY2" fmla="*/ 27930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9053040 w 9145457"/>
              <a:gd name="connsiteY2" fmla="*/ 209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33823 w 9076165"/>
              <a:gd name="connsiteY0" fmla="*/ 3240924 h 3240924"/>
              <a:gd name="connsiteX1" fmla="*/ 9076165 w 9076165"/>
              <a:gd name="connsiteY1" fmla="*/ 2390889 h 3240924"/>
              <a:gd name="connsiteX2" fmla="*/ 8983748 w 9076165"/>
              <a:gd name="connsiteY2" fmla="*/ 2093 h 3240924"/>
              <a:gd name="connsiteX3" fmla="*/ 0 w 9076165"/>
              <a:gd name="connsiteY3" fmla="*/ 0 h 3240924"/>
              <a:gd name="connsiteX4" fmla="*/ 33823 w 9076165"/>
              <a:gd name="connsiteY4" fmla="*/ 3240924 h 3240924"/>
              <a:gd name="connsiteX0" fmla="*/ 4505 w 9083814"/>
              <a:gd name="connsiteY0" fmla="*/ 3250165 h 3250165"/>
              <a:gd name="connsiteX1" fmla="*/ 9083814 w 9083814"/>
              <a:gd name="connsiteY1" fmla="*/ 2390889 h 3250165"/>
              <a:gd name="connsiteX2" fmla="*/ 8991397 w 9083814"/>
              <a:gd name="connsiteY2" fmla="*/ 2093 h 3250165"/>
              <a:gd name="connsiteX3" fmla="*/ 7649 w 9083814"/>
              <a:gd name="connsiteY3" fmla="*/ 0 h 3250165"/>
              <a:gd name="connsiteX4" fmla="*/ 4505 w 9083814"/>
              <a:gd name="connsiteY4" fmla="*/ 3250165 h 3250165"/>
              <a:gd name="connsiteX0" fmla="*/ 4505 w 8991397"/>
              <a:gd name="connsiteY0" fmla="*/ 3250165 h 3250165"/>
              <a:gd name="connsiteX1" fmla="*/ 8954431 w 8991397"/>
              <a:gd name="connsiteY1" fmla="*/ 2381649 h 3250165"/>
              <a:gd name="connsiteX2" fmla="*/ 8991397 w 8991397"/>
              <a:gd name="connsiteY2" fmla="*/ 2093 h 3250165"/>
              <a:gd name="connsiteX3" fmla="*/ 7649 w 8991397"/>
              <a:gd name="connsiteY3" fmla="*/ 0 h 3250165"/>
              <a:gd name="connsiteX4" fmla="*/ 4505 w 8991397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54430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  <a:gd name="connsiteX0" fmla="*/ 4505 w 8954431"/>
              <a:gd name="connsiteY0" fmla="*/ 3250165 h 3250165"/>
              <a:gd name="connsiteX1" fmla="*/ 8954431 w 8954431"/>
              <a:gd name="connsiteY1" fmla="*/ 2381649 h 3250165"/>
              <a:gd name="connsiteX2" fmla="*/ 8945188 w 8954431"/>
              <a:gd name="connsiteY2" fmla="*/ 29815 h 3250165"/>
              <a:gd name="connsiteX3" fmla="*/ 7649 w 8954431"/>
              <a:gd name="connsiteY3" fmla="*/ 0 h 3250165"/>
              <a:gd name="connsiteX4" fmla="*/ 4505 w 8954431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45187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4431" h="3257311">
                <a:moveTo>
                  <a:pt x="4505" y="3257311"/>
                </a:moveTo>
                <a:lnTo>
                  <a:pt x="8954431" y="2388795"/>
                </a:lnTo>
                <a:cubicBezTo>
                  <a:pt x="8954431" y="1592530"/>
                  <a:pt x="8945187" y="796265"/>
                  <a:pt x="8945187" y="0"/>
                </a:cubicBezTo>
                <a:lnTo>
                  <a:pt x="7649" y="7146"/>
                </a:lnTo>
                <a:cubicBezTo>
                  <a:pt x="13111" y="1315383"/>
                  <a:pt x="-9151" y="1949074"/>
                  <a:pt x="4505" y="32573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noFill/>
            </a:endParaRPr>
          </a:p>
        </p:txBody>
      </p:sp>
      <p:pic>
        <p:nvPicPr>
          <p:cNvPr id="4" name="Picture 6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taglin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58988"/>
            <a:ext cx="3340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49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208368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 uden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633907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3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668947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013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+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4647518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32041" y="1114743"/>
            <a:ext cx="3590571" cy="3556098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/>
              <a:t>Klik på ikonet for at tilføje et billede</a:t>
            </a:r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2430630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005576"/>
            <a:ext cx="8535950" cy="636072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 anchor="t" anchorCtr="0">
            <a:spAutoFit/>
          </a:bodyPr>
          <a:lstStyle>
            <a:lvl1pPr marL="0" indent="0">
              <a:lnSpc>
                <a:spcPct val="120000"/>
              </a:lnSpc>
              <a:buClr>
                <a:srgbClr val="C62247"/>
              </a:buClr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Clr>
                <a:srgbClr val="C62247"/>
              </a:buClr>
              <a:buFont typeface="Wingdings" pitchFamily="2" charset="2"/>
              <a:buNone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592885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528" y="2949792"/>
            <a:ext cx="8532000" cy="102611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127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sz="2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3528" y="3975906"/>
            <a:ext cx="8531780" cy="91810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25400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949848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+ bg billede, tekstf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/>
              <a:t>Klik på ikonet for at tilføje et billede</a:t>
            </a:r>
            <a:endParaRPr lang="da-DK" noProof="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85428" y="3489852"/>
            <a:ext cx="4027416" cy="88116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44000" rIns="252000" bIns="180000">
            <a:sp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739778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13042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" y="0"/>
            <a:ext cx="7762894" cy="4902268"/>
          </a:xfrm>
          <a:prstGeom prst="rect">
            <a:avLst/>
          </a:prstGeom>
        </p:spPr>
      </p:pic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r>
              <a:rPr lang="da-DK" b="1" dirty="0"/>
              <a:t>Elektronik- og softwareudvikling i praksis 1 </a:t>
            </a:r>
          </a:p>
        </p:txBody>
      </p:sp>
    </p:spTree>
    <p:extLst>
      <p:ext uri="{BB962C8B-B14F-4D97-AF65-F5344CB8AC3E}">
        <p14:creationId xmlns:p14="http://schemas.microsoft.com/office/powerpoint/2010/main" val="20578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21757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err="1"/>
              <a:t>Raspberry</a:t>
            </a:r>
            <a:r>
              <a:rPr lang="da-DK" dirty="0"/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87425"/>
            <a:ext cx="6179436" cy="390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6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81442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/>
              <a:t>Installering af Rasparien på SD kort</a:t>
            </a:r>
          </a:p>
        </p:txBody>
      </p:sp>
    </p:spTree>
    <p:extLst>
      <p:ext uri="{BB962C8B-B14F-4D97-AF65-F5344CB8AC3E}">
        <p14:creationId xmlns:p14="http://schemas.microsoft.com/office/powerpoint/2010/main" val="32344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15279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/>
              <a:t>Måle Projekt – temperatur °C</a:t>
            </a:r>
          </a:p>
        </p:txBody>
      </p:sp>
    </p:spTree>
    <p:extLst>
      <p:ext uri="{BB962C8B-B14F-4D97-AF65-F5344CB8AC3E}">
        <p14:creationId xmlns:p14="http://schemas.microsoft.com/office/powerpoint/2010/main" val="327723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3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Billed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09023"/>
            <a:ext cx="6872486" cy="409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68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kreativitet-blur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5" descr="TI_DK_under_33pro_0812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99" r:id="rId4"/>
    <p:sldLayoutId id="2147483889" r:id="rId5"/>
    <p:sldLayoutId id="2147483897" r:id="rId6"/>
    <p:sldLayoutId id="2147483895" r:id="rId7"/>
    <p:sldLayoutId id="2147483896" r:id="rId8"/>
    <p:sldLayoutId id="2147483894" r:id="rId9"/>
    <p:sldLayoutId id="2147483898" r:id="rId10"/>
    <p:sldLayoutId id="2147483887" r:id="rId11"/>
    <p:sldLayoutId id="2147483888" r:id="rId12"/>
    <p:sldLayoutId id="2147483882" r:id="rId13"/>
    <p:sldLayoutId id="2147483890" r:id="rId14"/>
    <p:sldLayoutId id="2147483891" r:id="rId15"/>
    <p:sldLayoutId id="2147483883" r:id="rId16"/>
    <p:sldLayoutId id="2147483892" r:id="rId17"/>
    <p:sldLayoutId id="2147483893" r:id="rId1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D9D9D9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jpg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ourceforge.net/projects/win32diskimager/" TargetMode="Externa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saic-industries.com/embedded-systems/microcontroller-projects/raspberry-pi/gpio-pin-electrical-specifications" TargetMode="External"/><Relationship Id="rId2" Type="http://schemas.openxmlformats.org/officeDocument/2006/relationships/hyperlink" Target="https://pinout.xyz/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hyperlink" Target="https://www.raspberrypi.org/documentation/usage/gpio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raspi.tv/2013/how-to-use-wiringpi2-for-python-on-the-raspberry-pi-in-raspbian" TargetMode="External"/><Relationship Id="rId2" Type="http://schemas.openxmlformats.org/officeDocument/2006/relationships/hyperlink" Target="http://raspi.tv/how-to-install-wiringpi2-for-python-on-the-raspberry-pi#install" TargetMode="Externa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-guide.org/" TargetMode="External"/><Relationship Id="rId2" Type="http://schemas.openxmlformats.org/officeDocument/2006/relationships/hyperlink" Target="http://www.cs.put.poznan.pl/csobaniec/software/python/py-qrc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tutorialspoint.com/python/" TargetMode="External"/><Relationship Id="rId5" Type="http://schemas.openxmlformats.org/officeDocument/2006/relationships/hyperlink" Target="https://docs.python.org/3/" TargetMode="External"/><Relationship Id="rId4" Type="http://schemas.openxmlformats.org/officeDocument/2006/relationships/hyperlink" Target="https://www.programiz.com/python-programming#learn-python-tutoria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uido_van_Rossum" TargetMode="Externa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introduction.html#strings" TargetMode="External"/><Relationship Id="rId7" Type="http://schemas.openxmlformats.org/officeDocument/2006/relationships/hyperlink" Target="https://docs.python.org/3/tutorial/datastructures.html#dictionaries" TargetMode="External"/><Relationship Id="rId2" Type="http://schemas.openxmlformats.org/officeDocument/2006/relationships/hyperlink" Target="https://docs.python.org/3/tutorial/introduction.html#numbers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docs.python.org/3/tutorial/datastructures.html#sets" TargetMode="External"/><Relationship Id="rId5" Type="http://schemas.openxmlformats.org/officeDocument/2006/relationships/hyperlink" Target="https://docs.python.org/3/tutorial/datastructures.html#tuples-and-sequences" TargetMode="External"/><Relationship Id="rId4" Type="http://schemas.openxmlformats.org/officeDocument/2006/relationships/hyperlink" Target="https://docs.python.org/3/tutorial/introduction.html#list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reference/lexical_analysis.html#operator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controlflow.html" TargetMode="Externa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datastructures.html#looping-techniques" TargetMode="Externa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controlflow.html#more-on-defining-functions" TargetMode="Externa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inputoutput.html#reading-and-writing-files" TargetMode="Externa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exceptions.html" TargetMode="Externa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iringpi.com/reference/spi-library/" TargetMode="External"/><Relationship Id="rId2" Type="http://schemas.openxmlformats.org/officeDocument/2006/relationships/hyperlink" Target="http://wiringpi.com/pins/special-pin-functions/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pypi.org/project/wiringpi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a.wikipedia.org/wiki/Serial_Peripheral_Interface-bus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ux.com/blog/configuring-apache2-run-python-scripts" TargetMode="Externa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000/" TargetMode="External"/><Relationship Id="rId2" Type="http://schemas.openxmlformats.org/officeDocument/2006/relationships/hyperlink" Target="http://imgur.com/" TargetMode="Externa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80/" TargetMode="Externa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mailto:pi@192.168.43.221" TargetMode="Externa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mailto:pi@192.168.43.221" TargetMode="Externa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root.org/" TargetMode="External"/><Relationship Id="rId2" Type="http://schemas.openxmlformats.org/officeDocument/2006/relationships/hyperlink" Target="https://en.wikipedia.org/wiki/Buildroot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rackets.com/2014/05/17/ssh-tunnel-local-and-remote-port-forwarding-explained-with-examples.html" TargetMode="External"/><Relationship Id="rId2" Type="http://schemas.openxmlformats.org/officeDocument/2006/relationships/hyperlink" Target="https://toic.org/blog/2009/reverse-ssh-port-forwarding/" TargetMode="Externa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a.wikipedia.org/wiki/Raspberry_Pi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147814"/>
            <a:ext cx="2520280" cy="15915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altLang="da-DK" b="1" dirty="0" err="1">
                <a:latin typeface="Arial" panose="020B0604020202020204" pitchFamily="34" charset="0"/>
              </a:rPr>
              <a:t>Raspberry</a:t>
            </a:r>
            <a:r>
              <a:rPr lang="da-DK" altLang="da-DK" b="1" dirty="0">
                <a:latin typeface="Arial" panose="020B0604020202020204" pitchFamily="34" charset="0"/>
              </a:rPr>
              <a:t> Pi Extension Board</a:t>
            </a:r>
          </a:p>
          <a:p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34" y="764253"/>
            <a:ext cx="1899218" cy="1318901"/>
          </a:xfrm>
          <a:prstGeom prst="rect">
            <a:avLst/>
          </a:prstGeom>
        </p:spPr>
      </p:pic>
      <p:pic>
        <p:nvPicPr>
          <p:cNvPr id="8" name="Billed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915566"/>
            <a:ext cx="2771800" cy="1108720"/>
          </a:xfrm>
          <a:prstGeom prst="rect">
            <a:avLst/>
          </a:prstGeom>
        </p:spPr>
      </p:pic>
      <p:pic>
        <p:nvPicPr>
          <p:cNvPr id="9" name="Billed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721331"/>
            <a:ext cx="2975992" cy="2111094"/>
          </a:xfrm>
          <a:prstGeom prst="rect">
            <a:avLst/>
          </a:prstGeom>
        </p:spPr>
      </p:pic>
      <p:pic>
        <p:nvPicPr>
          <p:cNvPr id="10" name="Billed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2355726"/>
            <a:ext cx="3642780" cy="2429279"/>
          </a:xfrm>
          <a:prstGeom prst="rect">
            <a:avLst/>
          </a:prstGeom>
        </p:spPr>
      </p:pic>
      <p:pic>
        <p:nvPicPr>
          <p:cNvPr id="11" name="Billed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26" y="2145545"/>
            <a:ext cx="2251297" cy="1960360"/>
          </a:xfrm>
          <a:prstGeom prst="rect">
            <a:avLst/>
          </a:prstGeom>
        </p:spPr>
      </p:pic>
      <p:pic>
        <p:nvPicPr>
          <p:cNvPr id="12" name="Billed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43" y="2600881"/>
            <a:ext cx="1353312" cy="999744"/>
          </a:xfrm>
          <a:prstGeom prst="rect">
            <a:avLst/>
          </a:prstGeom>
        </p:spPr>
      </p:pic>
      <p:pic>
        <p:nvPicPr>
          <p:cNvPr id="13" name="Billed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776" y="3369081"/>
            <a:ext cx="2067694" cy="2067694"/>
          </a:xfrm>
          <a:prstGeom prst="rect">
            <a:avLst/>
          </a:prstGeom>
        </p:spPr>
      </p:pic>
      <p:pic>
        <p:nvPicPr>
          <p:cNvPr id="14" name="Billed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036" y="3962285"/>
            <a:ext cx="881286" cy="8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49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b="1" dirty="0"/>
              <a:t>Beagleboard.org, Computerkort med ARM Cortex A8, </a:t>
            </a:r>
            <a:r>
              <a:rPr lang="da-DK" b="1" dirty="0" err="1"/>
              <a:t>BeagleBone</a:t>
            </a:r>
            <a:r>
              <a:rPr lang="da-DK" b="1" dirty="0"/>
              <a:t> Black trådløs </a:t>
            </a:r>
          </a:p>
          <a:p>
            <a:r>
              <a:rPr lang="da-DK" sz="900" b="1" dirty="0"/>
              <a:t>OSD3358-processor </a:t>
            </a:r>
            <a:r>
              <a:rPr lang="da-DK" sz="900" b="1" dirty="0" err="1"/>
              <a:t>SiP</a:t>
            </a:r>
            <a:r>
              <a:rPr lang="da-DK" sz="900" b="1" dirty="0"/>
              <a:t> (System-in-Package)</a:t>
            </a:r>
          </a:p>
          <a:p>
            <a:r>
              <a:rPr lang="da-DK" sz="900" dirty="0"/>
              <a:t>• 1 GHz AM3358BZCZ100 </a:t>
            </a:r>
            <a:r>
              <a:rPr lang="da-DK" sz="900" dirty="0" err="1"/>
              <a:t>Sitara</a:t>
            </a:r>
            <a:r>
              <a:rPr lang="da-DK" sz="900" dirty="0"/>
              <a:t> ARM Cortex-A8 MPU med NEON SIMD-matematikenhed, SGX-grafiksystem, 2 x PRU</a:t>
            </a:r>
            <a:br>
              <a:rPr lang="da-DK" sz="900" dirty="0"/>
            </a:br>
            <a:r>
              <a:rPr lang="da-DK" sz="900" dirty="0"/>
              <a:t>• 512 MB 800 MHz DDR3 SDRAM</a:t>
            </a:r>
            <a:br>
              <a:rPr lang="da-DK" sz="900" dirty="0"/>
            </a:br>
            <a:r>
              <a:rPr lang="da-DK" sz="900" dirty="0"/>
              <a:t>• 4 GB 8-bit </a:t>
            </a:r>
            <a:r>
              <a:rPr lang="da-DK" sz="900" dirty="0" err="1"/>
              <a:t>eMMC</a:t>
            </a:r>
            <a:r>
              <a:rPr lang="da-DK" sz="900" dirty="0"/>
              <a:t> flash-hukommelse </a:t>
            </a:r>
            <a:r>
              <a:rPr lang="da-DK" sz="900" dirty="0" err="1"/>
              <a:t>forudinstalleret</a:t>
            </a:r>
            <a:r>
              <a:rPr lang="da-DK" sz="900" dirty="0"/>
              <a:t> med </a:t>
            </a:r>
            <a:r>
              <a:rPr lang="da-DK" sz="900" dirty="0" err="1"/>
              <a:t>Debian</a:t>
            </a:r>
            <a:r>
              <a:rPr lang="da-DK" sz="900" dirty="0"/>
              <a:t> Linux OS</a:t>
            </a:r>
            <a:br>
              <a:rPr lang="da-DK" sz="900" dirty="0"/>
            </a:br>
            <a:r>
              <a:rPr lang="da-DK" sz="900" dirty="0"/>
              <a:t>• Indbygget TPS65217C PMIC-strømstyring</a:t>
            </a:r>
            <a:br>
              <a:rPr lang="da-DK" sz="900" dirty="0"/>
            </a:br>
            <a:endParaRPr lang="da-DK" sz="900" dirty="0"/>
          </a:p>
          <a:p>
            <a:r>
              <a:rPr lang="da-DK" sz="900" b="1" dirty="0"/>
              <a:t>Kortet har</a:t>
            </a:r>
          </a:p>
          <a:p>
            <a:r>
              <a:rPr lang="da-DK" sz="900" dirty="0"/>
              <a:t>• OSD3358-processor system-in-</a:t>
            </a:r>
            <a:r>
              <a:rPr lang="da-DK" sz="900" dirty="0" err="1"/>
              <a:t>package</a:t>
            </a:r>
            <a:br>
              <a:rPr lang="da-DK" sz="900" dirty="0"/>
            </a:br>
            <a:r>
              <a:rPr lang="da-DK" sz="900" dirty="0"/>
              <a:t>• Integreret </a:t>
            </a:r>
            <a:r>
              <a:rPr lang="da-DK" sz="900" dirty="0" err="1"/>
              <a:t>WiLink</a:t>
            </a:r>
            <a:r>
              <a:rPr lang="da-DK" sz="900" dirty="0"/>
              <a:t> 1835 trådløs med IEEE 802.11b/g/n </a:t>
            </a:r>
            <a:r>
              <a:rPr lang="da-DK" sz="900" dirty="0" err="1"/>
              <a:t>WiFi</a:t>
            </a:r>
            <a:r>
              <a:rPr lang="da-DK" sz="900" dirty="0"/>
              <a:t> og Bluetooth 4.1</a:t>
            </a:r>
            <a:br>
              <a:rPr lang="da-DK" sz="900" dirty="0"/>
            </a:br>
            <a:r>
              <a:rPr lang="da-DK" sz="900" dirty="0"/>
              <a:t>• Integreret TDA19988 HDMI 1.4a-transmitter</a:t>
            </a:r>
            <a:br>
              <a:rPr lang="da-DK" sz="900" dirty="0"/>
            </a:br>
            <a:r>
              <a:rPr lang="da-DK" sz="900" dirty="0"/>
              <a:t>• </a:t>
            </a:r>
            <a:r>
              <a:rPr lang="da-DK" sz="900" dirty="0" err="1"/>
              <a:t>microHDMI</a:t>
            </a:r>
            <a:r>
              <a:rPr lang="da-DK" sz="900" dirty="0"/>
              <a:t> video/audiostik</a:t>
            </a:r>
            <a:br>
              <a:rPr lang="da-DK" sz="900" dirty="0"/>
            </a:br>
            <a:r>
              <a:rPr lang="da-DK" sz="900" dirty="0"/>
              <a:t>• USB mini-B-stik til USB 2.0 HS-klient</a:t>
            </a:r>
            <a:br>
              <a:rPr lang="da-DK" sz="900" dirty="0"/>
            </a:br>
            <a:r>
              <a:rPr lang="da-DK" sz="900" dirty="0"/>
              <a:t>• USB-A stik til USB 2.0 HS-vært</a:t>
            </a:r>
            <a:br>
              <a:rPr lang="da-DK" sz="900" dirty="0"/>
            </a:br>
            <a:r>
              <a:rPr lang="da-DK" sz="900" dirty="0"/>
              <a:t>• Strøm-, Nulstil- og Start-trykknapper</a:t>
            </a:r>
            <a:br>
              <a:rPr lang="da-DK" sz="900" dirty="0"/>
            </a:br>
            <a:r>
              <a:rPr lang="da-DK" sz="900" dirty="0"/>
              <a:t>• </a:t>
            </a:r>
            <a:r>
              <a:rPr lang="da-DK" sz="900" dirty="0" err="1"/>
              <a:t>LED’er</a:t>
            </a:r>
            <a:r>
              <a:rPr lang="da-DK" sz="900" dirty="0"/>
              <a:t> til effekt og </a:t>
            </a:r>
            <a:r>
              <a:rPr lang="da-DK" sz="900" dirty="0" err="1"/>
              <a:t>WiFi</a:t>
            </a:r>
            <a:r>
              <a:rPr lang="da-DK" sz="900" dirty="0"/>
              <a:t>/Bluetooth-aktivitet</a:t>
            </a:r>
            <a:br>
              <a:rPr lang="da-DK" sz="900" dirty="0"/>
            </a:br>
            <a:r>
              <a:rPr lang="da-DK" sz="900" dirty="0"/>
              <a:t>• 4 x brugerlysdioder</a:t>
            </a:r>
            <a:br>
              <a:rPr lang="da-DK" sz="900" dirty="0"/>
            </a:br>
            <a:r>
              <a:rPr lang="da-DK" sz="900" dirty="0"/>
              <a:t>• </a:t>
            </a:r>
            <a:r>
              <a:rPr lang="da-DK" sz="900" dirty="0" err="1"/>
              <a:t>microSD</a:t>
            </a:r>
            <a:r>
              <a:rPr lang="da-DK" sz="900" dirty="0"/>
              <a:t>-kortstikplads</a:t>
            </a:r>
            <a:br>
              <a:rPr lang="da-DK" sz="900" dirty="0"/>
            </a:br>
            <a:r>
              <a:rPr lang="da-DK" sz="900" dirty="0"/>
              <a:t>• 6-benet seriel </a:t>
            </a:r>
            <a:r>
              <a:rPr lang="da-DK" sz="900" dirty="0" err="1"/>
              <a:t>debuggingsstiftliste</a:t>
            </a:r>
            <a:br>
              <a:rPr lang="da-DK" sz="900" dirty="0"/>
            </a:br>
            <a:r>
              <a:rPr lang="da-DK" sz="900" dirty="0"/>
              <a:t>• 2 x 46-benet udvidelseslister, </a:t>
            </a:r>
            <a:r>
              <a:rPr lang="da-DK" sz="900" dirty="0" err="1"/>
              <a:t>BeagleBone</a:t>
            </a:r>
            <a:r>
              <a:rPr lang="da-DK" sz="900" dirty="0"/>
              <a:t> Cape-kompatibel</a:t>
            </a:r>
            <a:br>
              <a:rPr lang="da-DK" sz="900" dirty="0"/>
            </a:br>
            <a:r>
              <a:rPr lang="da-DK" sz="900" dirty="0"/>
              <a:t>• 2 x antennestik</a:t>
            </a:r>
            <a:br>
              <a:rPr lang="da-DK" sz="900" dirty="0"/>
            </a:br>
            <a:r>
              <a:rPr lang="da-DK" sz="900" dirty="0"/>
              <a:t>• Strømforsyning: +5 V DC via USB mini-B fatning, </a:t>
            </a:r>
            <a:r>
              <a:rPr lang="da-DK" sz="900" dirty="0" err="1"/>
              <a:t>udvidelsesstiftliste</a:t>
            </a:r>
            <a:r>
              <a:rPr lang="da-DK" sz="900" dirty="0"/>
              <a:t> eller cylinder-jackfatning</a:t>
            </a:r>
            <a:br>
              <a:rPr lang="da-DK" sz="900" dirty="0"/>
            </a:br>
            <a:r>
              <a:rPr lang="da-DK" sz="900" dirty="0"/>
              <a:t>• Dimensioner: 3,4 x 2,1 tommer</a:t>
            </a:r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497" y="2139702"/>
            <a:ext cx="3691912" cy="228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3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401648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>
                <a:ea typeface="MS PGothic" panose="020B0600070205080204" pitchFamily="34" charset="-128"/>
              </a:rPr>
              <a:t>Raspbain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https://www.raspberrypi.org/downloads/raspbian/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Installation af </a:t>
            </a:r>
            <a:r>
              <a:rPr lang="da-DK" altLang="da-DK" dirty="0" err="1">
                <a:ea typeface="MS PGothic" panose="020B0600070205080204" pitchFamily="34" charset="-128"/>
              </a:rPr>
              <a:t>Raspbian</a:t>
            </a:r>
            <a:r>
              <a:rPr lang="da-DK" altLang="da-DK" dirty="0">
                <a:ea typeface="MS PGothic" panose="020B0600070205080204" pitchFamily="34" charset="-128"/>
              </a:rPr>
              <a:t> på SD kort</a:t>
            </a:r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08751589-D992-427B-9A83-CB79745CC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23678"/>
            <a:ext cx="6191250" cy="30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48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B4771208-A4F5-4997-9626-A4EE8C9BD7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altLang="da-DK" dirty="0">
                <a:ea typeface="MS PGothic" panose="020B0600070205080204" pitchFamily="34" charset="-128"/>
              </a:rPr>
              <a:t>Win 32 Diskimager – skriver til SD-kort</a:t>
            </a: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https://sourceforge.net/projects/win32diskimager/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</a:rPr>
              <a:t>Ovenstående er foretaget på SD kort - til kursusdagene</a:t>
            </a: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C458260-C42F-4871-ADCD-7EA3744627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451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012602522"/>
              </p:ext>
            </p:extLst>
          </p:nvPr>
        </p:nvGraphicFramePr>
        <p:xfrm>
          <a:off x="25152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Øvelse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Øvelse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44409407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108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Øvelse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95825343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3207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781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GPIO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71550"/>
            <a:ext cx="6408712" cy="382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63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01286"/>
            <a:ext cx="8535950" cy="1335774"/>
          </a:xfrm>
        </p:spPr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1200" dirty="0">
                <a:hlinkClick r:id="rId2"/>
              </a:rPr>
              <a:t>https://pinout.xyz/#</a:t>
            </a:r>
            <a:endParaRPr lang="da-DK" sz="1200" dirty="0"/>
          </a:p>
          <a:p>
            <a:br>
              <a:rPr lang="da-DK" sz="1200" dirty="0">
                <a:hlinkClick r:id="rId3"/>
              </a:rPr>
            </a:br>
            <a:r>
              <a:rPr lang="da-DK" sz="1200" dirty="0">
                <a:hlinkClick r:id="rId3"/>
              </a:rPr>
              <a:t>http://www.mosaic-industries.com/embedded-systems/microcontroller-projects/raspberry-pi/gpio-pin-electrical-specifications</a:t>
            </a:r>
            <a:br>
              <a:rPr lang="da-DK" sz="1200" dirty="0"/>
            </a:br>
            <a:br>
              <a:rPr lang="da-DK" sz="1200" dirty="0"/>
            </a:br>
            <a:r>
              <a:rPr lang="da-DK" sz="1200" dirty="0">
                <a:hlinkClick r:id="rId4"/>
              </a:rPr>
              <a:t>https://www.raspberrypi.org/documentation/usage/gpio/</a:t>
            </a:r>
            <a:endParaRPr lang="da-DK" sz="1200" dirty="0"/>
          </a:p>
          <a:p>
            <a:endParaRPr lang="da-DK" sz="1200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" y="1776878"/>
            <a:ext cx="9144000" cy="28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48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647152"/>
          </a:xfrm>
        </p:spPr>
        <p:txBody>
          <a:bodyPr/>
          <a:lstStyle/>
          <a:p>
            <a:r>
              <a:rPr lang="da-DK" dirty="0" err="1"/>
              <a:t>raspi-config</a:t>
            </a:r>
            <a:r>
              <a:rPr lang="da-DK" dirty="0"/>
              <a:t> </a:t>
            </a:r>
          </a:p>
          <a:p>
            <a:r>
              <a:rPr lang="da-DK" dirty="0"/>
              <a:t>SPI </a:t>
            </a:r>
            <a:r>
              <a:rPr lang="da-DK" dirty="0" err="1"/>
              <a:t>enable</a:t>
            </a:r>
            <a:endParaRPr lang="da-DK" dirty="0"/>
          </a:p>
          <a:p>
            <a:r>
              <a:rPr lang="da-DK" b="1" dirty="0" err="1">
                <a:solidFill>
                  <a:srgbClr val="FF0000"/>
                </a:solidFill>
              </a:rPr>
              <a:t>gpio</a:t>
            </a:r>
            <a:r>
              <a:rPr lang="da-DK" b="1" dirty="0">
                <a:solidFill>
                  <a:srgbClr val="FF0000"/>
                </a:solidFill>
              </a:rPr>
              <a:t> </a:t>
            </a:r>
            <a:r>
              <a:rPr lang="da-DK" b="1" dirty="0" err="1">
                <a:solidFill>
                  <a:srgbClr val="FF0000"/>
                </a:solidFill>
              </a:rPr>
              <a:t>readall</a:t>
            </a:r>
            <a:endParaRPr lang="da-DK" b="1" dirty="0">
              <a:solidFill>
                <a:srgbClr val="FF0000"/>
              </a:solidFill>
            </a:endParaRPr>
          </a:p>
          <a:p>
            <a:endParaRPr lang="da-DK" dirty="0"/>
          </a:p>
          <a:p>
            <a:r>
              <a:rPr lang="da-DK" dirty="0" err="1"/>
              <a:t>raspi-gpio</a:t>
            </a:r>
            <a:r>
              <a:rPr lang="da-DK" dirty="0"/>
              <a:t> </a:t>
            </a:r>
            <a:r>
              <a:rPr lang="da-DK" dirty="0" err="1"/>
              <a:t>help</a:t>
            </a:r>
            <a:endParaRPr lang="da-DK" dirty="0"/>
          </a:p>
          <a:p>
            <a:r>
              <a:rPr lang="da-DK" dirty="0" err="1"/>
              <a:t>raspi-gpio</a:t>
            </a:r>
            <a:r>
              <a:rPr lang="da-DK" dirty="0"/>
              <a:t> </a:t>
            </a:r>
            <a:r>
              <a:rPr lang="da-DK" dirty="0" err="1"/>
              <a:t>get</a:t>
            </a:r>
            <a:endParaRPr lang="da-DK" dirty="0"/>
          </a:p>
          <a:p>
            <a:r>
              <a:rPr lang="da-DK" dirty="0" err="1"/>
              <a:t>raspi-gpio</a:t>
            </a:r>
            <a:r>
              <a:rPr lang="da-DK" dirty="0"/>
              <a:t> set 17 op       #(output)</a:t>
            </a:r>
          </a:p>
          <a:p>
            <a:r>
              <a:rPr lang="da-DK" dirty="0" err="1"/>
              <a:t>raspi-gpio</a:t>
            </a:r>
            <a:r>
              <a:rPr lang="da-DK" dirty="0"/>
              <a:t> set 17 </a:t>
            </a:r>
            <a:r>
              <a:rPr lang="da-DK" dirty="0" err="1"/>
              <a:t>dh</a:t>
            </a:r>
            <a:r>
              <a:rPr lang="da-DK" dirty="0"/>
              <a:t>       #(drive high)</a:t>
            </a:r>
          </a:p>
          <a:p>
            <a:r>
              <a:rPr lang="da-DK" dirty="0" err="1"/>
              <a:t>raspi-gpio</a:t>
            </a:r>
            <a:r>
              <a:rPr lang="da-DK" dirty="0"/>
              <a:t> set 17 dl        #(drive low)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Setup board og test – pi specifikt</a:t>
            </a:r>
          </a:p>
        </p:txBody>
      </p:sp>
    </p:spTree>
    <p:extLst>
      <p:ext uri="{BB962C8B-B14F-4D97-AF65-F5344CB8AC3E}">
        <p14:creationId xmlns:p14="http://schemas.microsoft.com/office/powerpoint/2010/main" val="346717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Placeholder 3"/>
          <p:cNvSpPr>
            <a:spLocks noGrp="1"/>
          </p:cNvSpPr>
          <p:nvPr>
            <p:ph type="body" sz="quarter" idx="11"/>
          </p:nvPr>
        </p:nvSpPr>
        <p:spPr bwMode="auto">
          <a:xfrm>
            <a:off x="287338" y="3562350"/>
            <a:ext cx="8532812" cy="919163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a-DK" altLang="da-DK" dirty="0">
                <a:ea typeface="MS PGothic" panose="020B0600070205080204" pitchFamily="34" charset="-128"/>
              </a:rPr>
              <a:t>8. og 9. maj 2019</a:t>
            </a:r>
          </a:p>
        </p:txBody>
      </p:sp>
      <p:sp>
        <p:nvSpPr>
          <p:cNvPr id="14338" name="Text Placeholder 2"/>
          <p:cNvSpPr>
            <a:spLocks noGrp="1"/>
          </p:cNvSpPr>
          <p:nvPr>
            <p:ph type="body" sz="quarter" idx="10"/>
          </p:nvPr>
        </p:nvSpPr>
        <p:spPr bwMode="auto">
          <a:xfrm>
            <a:off x="287338" y="2160588"/>
            <a:ext cx="8532812" cy="1322387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b="1" dirty="0" err="1"/>
              <a:t>IoT</a:t>
            </a:r>
            <a:r>
              <a:rPr lang="da-DK" b="1" dirty="0"/>
              <a:t>, Elektronik- og Softwareudvikling i praksis modul 1</a:t>
            </a:r>
          </a:p>
          <a:p>
            <a:pPr>
              <a:spcBef>
                <a:spcPct val="0"/>
              </a:spcBef>
            </a:pPr>
            <a:endParaRPr lang="da-DK" altLang="da-DK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08269"/>
          </a:xfrm>
        </p:spPr>
        <p:txBody>
          <a:bodyPr/>
          <a:lstStyle/>
          <a:p>
            <a:r>
              <a:rPr lang="da-DK" dirty="0"/>
              <a:t>Forbind lysdiode til </a:t>
            </a:r>
            <a:r>
              <a:rPr lang="da-DK" dirty="0" err="1"/>
              <a:t>Raspberry</a:t>
            </a:r>
            <a:r>
              <a:rPr lang="da-DK" dirty="0"/>
              <a:t> og kør ovenstående test igen</a:t>
            </a:r>
          </a:p>
          <a:p>
            <a:endParaRPr lang="da-DK" dirty="0"/>
          </a:p>
          <a:p>
            <a:r>
              <a:rPr lang="da-DK" dirty="0"/>
              <a:t>Hvad med seriemodstand til dioden og hvor mange mA skal der løbe igennem lysdioden?</a:t>
            </a:r>
          </a:p>
          <a:p>
            <a:r>
              <a:rPr lang="da-DK" dirty="0"/>
              <a:t>Hvad sker der med spændingen over dioden og modstanden?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</a:t>
            </a:r>
          </a:p>
        </p:txBody>
      </p:sp>
    </p:spTree>
    <p:extLst>
      <p:ext uri="{BB962C8B-B14F-4D97-AF65-F5344CB8AC3E}">
        <p14:creationId xmlns:p14="http://schemas.microsoft.com/office/powerpoint/2010/main" val="1820602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>
                <a:ea typeface="MS PGothic" panose="020B0600070205080204" pitchFamily="34" charset="-128"/>
              </a:rPr>
              <a:t>WiringPi</a:t>
            </a:r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262705"/>
          </a:xfrm>
        </p:spPr>
        <p:txBody>
          <a:bodyPr/>
          <a:lstStyle/>
          <a:p>
            <a:r>
              <a:rPr lang="da-DK" dirty="0"/>
              <a:t>Installere </a:t>
            </a:r>
            <a:r>
              <a:rPr lang="da-DK" dirty="0" err="1"/>
              <a:t>WiringPi</a:t>
            </a:r>
            <a:endParaRPr lang="da-DK" dirty="0"/>
          </a:p>
          <a:p>
            <a:r>
              <a:rPr lang="da-DK" dirty="0">
                <a:hlinkClick r:id="rId2"/>
              </a:rPr>
              <a:t>http://wiringpi.com/download-and-install/</a:t>
            </a:r>
          </a:p>
          <a:p>
            <a:endParaRPr lang="da-DK" dirty="0">
              <a:hlinkClick r:id="rId2"/>
            </a:endParaRPr>
          </a:p>
          <a:p>
            <a:r>
              <a:rPr lang="da-DK" dirty="0"/>
              <a:t>(</a:t>
            </a:r>
            <a:r>
              <a:rPr lang="da-DK" dirty="0" err="1"/>
              <a:t>python</a:t>
            </a:r>
            <a:r>
              <a:rPr lang="da-DK" dirty="0"/>
              <a:t> </a:t>
            </a:r>
            <a:r>
              <a:rPr lang="da-DK" dirty="0" err="1"/>
              <a:t>wrapper</a:t>
            </a:r>
            <a:r>
              <a:rPr lang="da-DK" dirty="0"/>
              <a:t>)</a:t>
            </a:r>
            <a:endParaRPr lang="da-DK" dirty="0">
              <a:hlinkClick r:id="rId2"/>
            </a:endParaRPr>
          </a:p>
          <a:p>
            <a:r>
              <a:rPr lang="da-DK" dirty="0">
                <a:hlinkClick r:id="rId2"/>
              </a:rPr>
              <a:t>http://raspi.tv/how-to-install-wiringpi2-for-python-on-the-raspberry-pi#install</a:t>
            </a:r>
            <a:endParaRPr lang="da-DK" dirty="0"/>
          </a:p>
          <a:p>
            <a:endParaRPr lang="da-DK" dirty="0"/>
          </a:p>
          <a:p>
            <a:r>
              <a:rPr lang="da-DK" dirty="0"/>
              <a:t>Test</a:t>
            </a:r>
          </a:p>
          <a:p>
            <a:r>
              <a:rPr lang="da-DK" dirty="0">
                <a:hlinkClick r:id="rId3"/>
              </a:rPr>
              <a:t>http://raspi.tv/2013/how-to-use-wiringpi2-for-python-on-the-raspberry-pi-in-raspbian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50302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322263" y="411510"/>
            <a:ext cx="8535987" cy="58015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  <a:hlinkClick r:id="rId2"/>
            </a:endParaRPr>
          </a:p>
          <a:p>
            <a:r>
              <a:rPr lang="en-US" dirty="0"/>
              <a:t>Guides online</a:t>
            </a:r>
          </a:p>
          <a:p>
            <a:r>
              <a:rPr lang="en-GB" b="1" dirty="0">
                <a:solidFill>
                  <a:srgbClr val="FF0000"/>
                </a:solidFill>
              </a:rPr>
              <a:t>The Hitchhiker’s Guide to Python</a:t>
            </a:r>
          </a:p>
          <a:p>
            <a:r>
              <a:rPr lang="en-US" dirty="0">
                <a:solidFill>
                  <a:srgbClr val="FF0000"/>
                </a:solidFill>
                <a:hlinkClick r:id="rId3"/>
              </a:rPr>
              <a:t>https://docs.python-guide.org/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https://docs.python.org/3/tutorial/index.html</a:t>
            </a: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https://docs.python.org/3/reference/index.html</a:t>
            </a: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http://www.cs.put.poznan.pl/csobaniec/software/python/py-qrc.html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4"/>
              </a:rPr>
              <a:t>https://www.programiz.com/python-programming#learn-python-tutorial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</a:rPr>
              <a:t>*** </a:t>
            </a:r>
            <a:r>
              <a:rPr lang="da-DK" altLang="da-DK" dirty="0">
                <a:ea typeface="MS PGothic" panose="020B0600070205080204" pitchFamily="34" charset="-128"/>
                <a:hlinkClick r:id="rId5"/>
              </a:rPr>
              <a:t>https://docs.python.org/3/</a:t>
            </a:r>
            <a:r>
              <a:rPr lang="da-DK" altLang="da-DK" dirty="0">
                <a:ea typeface="MS PGothic" panose="020B0600070205080204" pitchFamily="34" charset="-128"/>
              </a:rPr>
              <a:t> ***</a:t>
            </a:r>
          </a:p>
          <a:p>
            <a:r>
              <a:rPr lang="da-DK" altLang="da-DK" dirty="0">
                <a:ea typeface="MS PGothic" panose="020B0600070205080204" pitchFamily="34" charset="-128"/>
              </a:rPr>
              <a:t>*** </a:t>
            </a:r>
            <a:r>
              <a:rPr lang="da-DK" altLang="da-DK" dirty="0">
                <a:ea typeface="MS PGothic" panose="020B0600070205080204" pitchFamily="34" charset="-128"/>
                <a:hlinkClick r:id="rId6"/>
              </a:rPr>
              <a:t>http://www.tutorialspoint.com/python/</a:t>
            </a:r>
            <a:r>
              <a:rPr lang="da-DK" altLang="da-DK" dirty="0">
                <a:ea typeface="MS PGothic" panose="020B0600070205080204" pitchFamily="34" charset="-128"/>
              </a:rPr>
              <a:t> ***</a:t>
            </a: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126732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421346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Designer 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https://en.wikipedia.org/wiki/Guido_van_Rossum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sz="1200" dirty="0">
              <a:ea typeface="MS PGothic" panose="020B0600070205080204" pitchFamily="34" charset="-128"/>
            </a:endParaRPr>
          </a:p>
          <a:p>
            <a:r>
              <a:rPr lang="da-DK" altLang="da-DK" sz="1600" dirty="0">
                <a:ea typeface="MS PGothic" panose="020B0600070205080204" pitchFamily="34" charset="-128"/>
              </a:rPr>
              <a:t>Er et af de mest brugte </a:t>
            </a:r>
            <a:r>
              <a:rPr lang="da-DK" altLang="da-DK" sz="1600" dirty="0" err="1">
                <a:ea typeface="MS PGothic" panose="020B0600070205080204" pitchFamily="34" charset="-128"/>
              </a:rPr>
              <a:t>scripting</a:t>
            </a:r>
            <a:r>
              <a:rPr lang="da-DK" altLang="da-DK" sz="1600" dirty="0">
                <a:ea typeface="MS PGothic" panose="020B0600070205080204" pitchFamily="34" charset="-128"/>
              </a:rPr>
              <a:t> sprog og sproget med stor fremtid</a:t>
            </a:r>
          </a:p>
          <a:p>
            <a:r>
              <a:rPr lang="da-DK" altLang="da-DK" sz="1600" dirty="0">
                <a:ea typeface="MS PGothic" panose="020B0600070205080204" pitchFamily="34" charset="-128"/>
              </a:rPr>
              <a:t>Simpelt af lære, simpelt at kode i, overskuelig syntaks, relativt nemt at læse efter kodning.</a:t>
            </a:r>
          </a:p>
          <a:p>
            <a:r>
              <a:rPr lang="da-DK" altLang="da-DK" sz="1600" dirty="0">
                <a:ea typeface="MS PGothic" panose="020B0600070205080204" pitchFamily="34" charset="-128"/>
              </a:rPr>
              <a:t>Koden skal være selvdokumenterende, skrives én gang og læses flere gange</a:t>
            </a:r>
          </a:p>
          <a:p>
            <a:r>
              <a:rPr lang="da-DK" altLang="da-DK" sz="1600" dirty="0">
                <a:ea typeface="MS PGothic" panose="020B0600070205080204" pitchFamily="34" charset="-128"/>
              </a:rPr>
              <a:t>Et dynamisk typesystem, automatisk spildopsamling (</a:t>
            </a:r>
            <a:r>
              <a:rPr lang="da-DK" altLang="da-DK" sz="1600" dirty="0" err="1">
                <a:ea typeface="MS PGothic" panose="020B0600070205080204" pitchFamily="34" charset="-128"/>
              </a:rPr>
              <a:t>garbage</a:t>
            </a:r>
            <a:r>
              <a:rPr lang="da-DK" altLang="da-DK" sz="1600" dirty="0">
                <a:ea typeface="MS PGothic" panose="020B0600070205080204" pitchFamily="34" charset="-128"/>
              </a:rPr>
              <a:t> </a:t>
            </a:r>
            <a:r>
              <a:rPr lang="da-DK" altLang="da-DK" sz="1600" dirty="0" err="1">
                <a:ea typeface="MS PGothic" panose="020B0600070205080204" pitchFamily="34" charset="-128"/>
              </a:rPr>
              <a:t>collection</a:t>
            </a:r>
            <a:r>
              <a:rPr lang="da-DK" altLang="da-DK" sz="1600" dirty="0">
                <a:ea typeface="MS PGothic" panose="020B0600070205080204" pitchFamily="34" charset="-128"/>
              </a:rPr>
              <a:t>)</a:t>
            </a:r>
          </a:p>
          <a:p>
            <a:r>
              <a:rPr lang="da-DK" altLang="da-DK" sz="1600" dirty="0">
                <a:ea typeface="MS PGothic" panose="020B0600070205080204" pitchFamily="34" charset="-128"/>
              </a:rPr>
              <a:t>Et metasprog, der muliggør kodning i flere stilarter, herunder</a:t>
            </a:r>
          </a:p>
          <a:p>
            <a:r>
              <a:rPr lang="da-DK" altLang="da-DK" sz="1600" dirty="0">
                <a:ea typeface="MS PGothic" panose="020B0600070205080204" pitchFamily="34" charset="-128"/>
              </a:rPr>
              <a:t>Objektorienteret, </a:t>
            </a:r>
            <a:r>
              <a:rPr lang="da-DK" altLang="da-DK" sz="1600" dirty="0" err="1">
                <a:ea typeface="MS PGothic" panose="020B0600070205080204" pitchFamily="34" charset="-128"/>
              </a:rPr>
              <a:t>funktionalsprog</a:t>
            </a:r>
            <a:r>
              <a:rPr lang="da-DK" altLang="da-DK" sz="1600" dirty="0">
                <a:ea typeface="MS PGothic" panose="020B0600070205080204" pitchFamily="34" charset="-128"/>
              </a:rPr>
              <a:t>, script, web… så derfor, tænk før kodning!!!</a:t>
            </a:r>
          </a:p>
          <a:p>
            <a:endParaRPr lang="da-DK" altLang="da-DK" sz="1600" dirty="0">
              <a:ea typeface="MS PGothic" panose="020B0600070205080204" pitchFamily="34" charset="-128"/>
            </a:endParaRPr>
          </a:p>
          <a:p>
            <a:r>
              <a:rPr lang="da-DK" altLang="da-DK" sz="1600" dirty="0">
                <a:solidFill>
                  <a:srgbClr val="FF0000"/>
                </a:solidFill>
                <a:ea typeface="MS PGothic" panose="020B0600070205080204" pitchFamily="34" charset="-128"/>
              </a:rPr>
              <a:t>Python – en definition af sproget. </a:t>
            </a:r>
            <a:r>
              <a:rPr lang="da-DK" altLang="da-DK" sz="1600" dirty="0" err="1">
                <a:solidFill>
                  <a:srgbClr val="FF0000"/>
                </a:solidFill>
                <a:ea typeface="MS PGothic" panose="020B0600070205080204" pitchFamily="34" charset="-128"/>
              </a:rPr>
              <a:t>CPython</a:t>
            </a:r>
            <a:r>
              <a:rPr lang="da-DK" altLang="da-DK" sz="1600" dirty="0">
                <a:solidFill>
                  <a:srgbClr val="FF0000"/>
                </a:solidFill>
                <a:ea typeface="MS PGothic" panose="020B0600070205080204" pitchFamily="34" charset="-128"/>
              </a:rPr>
              <a:t> er en compiler (</a:t>
            </a:r>
            <a:r>
              <a:rPr lang="da-DK" altLang="da-DK" sz="1600" dirty="0" err="1">
                <a:solidFill>
                  <a:srgbClr val="FF0000"/>
                </a:solidFill>
                <a:ea typeface="MS PGothic" panose="020B0600070205080204" pitchFamily="34" charset="-128"/>
              </a:rPr>
              <a:t>runtime</a:t>
            </a:r>
            <a:r>
              <a:rPr lang="da-DK" altLang="da-DK" sz="1600" dirty="0">
                <a:solidFill>
                  <a:srgbClr val="FF0000"/>
                </a:solidFill>
                <a:ea typeface="MS PGothic" panose="020B0600070205080204" pitchFamily="34" charset="-128"/>
              </a:rPr>
              <a:t> miljø) normalt skrevet i C til et specifikt operativsystem.</a:t>
            </a:r>
          </a:p>
          <a:p>
            <a:pPr marL="0" indent="0">
              <a:buNone/>
            </a:pPr>
            <a:endParaRPr lang="da-DK" altLang="da-DK" sz="1200" dirty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sz="1200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473740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813352"/>
          </a:xfrm>
        </p:spPr>
        <p:txBody>
          <a:bodyPr/>
          <a:lstStyle/>
          <a:p>
            <a:r>
              <a:rPr lang="da-DK" sz="1400" dirty="0"/>
              <a:t>Tal (</a:t>
            </a:r>
            <a:r>
              <a:rPr lang="da-DK" sz="1400" dirty="0" err="1"/>
              <a:t>Tutorialspoint</a:t>
            </a:r>
            <a:r>
              <a:rPr lang="da-DK" sz="1400" dirty="0"/>
              <a:t> side 71)</a:t>
            </a:r>
          </a:p>
          <a:p>
            <a:r>
              <a:rPr lang="da-DK" sz="1400" dirty="0">
                <a:hlinkClick r:id="rId2"/>
              </a:rPr>
              <a:t>https://docs.python.org/3/tutorial/introduction.html#numbers</a:t>
            </a:r>
            <a:endParaRPr lang="da-DK" sz="1400" dirty="0"/>
          </a:p>
          <a:p>
            <a:r>
              <a:rPr lang="da-DK" sz="1400" dirty="0"/>
              <a:t>Strenge (</a:t>
            </a:r>
            <a:r>
              <a:rPr lang="da-DK" sz="1400" dirty="0" err="1"/>
              <a:t>Tutorialspoint</a:t>
            </a:r>
            <a:r>
              <a:rPr lang="da-DK" sz="1400" dirty="0"/>
              <a:t> side 76)</a:t>
            </a:r>
          </a:p>
          <a:p>
            <a:r>
              <a:rPr lang="da-DK" sz="1400" dirty="0">
                <a:hlinkClick r:id="rId3"/>
              </a:rPr>
              <a:t>https://docs.python.org/3/tutorial/introduction.html#strings</a:t>
            </a:r>
            <a:endParaRPr lang="da-DK" sz="1400" dirty="0"/>
          </a:p>
          <a:p>
            <a:r>
              <a:rPr lang="da-DK" sz="1400" dirty="0"/>
              <a:t>Lister (Dynamiske, </a:t>
            </a:r>
            <a:r>
              <a:rPr lang="da-DK" sz="1400" dirty="0" err="1"/>
              <a:t>Tutorialspoint</a:t>
            </a:r>
            <a:r>
              <a:rPr lang="da-DK" sz="1400" dirty="0"/>
              <a:t> side 124)</a:t>
            </a:r>
          </a:p>
          <a:p>
            <a:r>
              <a:rPr lang="da-DK" sz="1400" dirty="0">
                <a:hlinkClick r:id="rId4"/>
              </a:rPr>
              <a:t>https://docs.python.org/3/tutorial/introduction.html#lists</a:t>
            </a:r>
            <a:endParaRPr lang="da-DK" sz="1400" dirty="0"/>
          </a:p>
          <a:p>
            <a:r>
              <a:rPr lang="da-DK" sz="1400" dirty="0" err="1"/>
              <a:t>Tuples</a:t>
            </a:r>
            <a:r>
              <a:rPr lang="da-DK" sz="1400" dirty="0"/>
              <a:t> (Read </a:t>
            </a:r>
            <a:r>
              <a:rPr lang="da-DK" sz="1400" dirty="0" err="1"/>
              <a:t>only</a:t>
            </a:r>
            <a:r>
              <a:rPr lang="da-DK" sz="1400" dirty="0"/>
              <a:t>, </a:t>
            </a:r>
            <a:r>
              <a:rPr lang="da-DK" sz="1400" dirty="0" err="1"/>
              <a:t>Tutorialspoint</a:t>
            </a:r>
            <a:r>
              <a:rPr lang="da-DK" sz="1400" dirty="0"/>
              <a:t> side 141)</a:t>
            </a:r>
          </a:p>
          <a:p>
            <a:r>
              <a:rPr lang="da-DK" sz="1400" dirty="0">
                <a:hlinkClick r:id="rId5"/>
              </a:rPr>
              <a:t>https://docs.python.org/3/tutorial/datastructures.html#tuples-and-sequences</a:t>
            </a:r>
            <a:endParaRPr lang="da-DK" sz="1400" dirty="0"/>
          </a:p>
          <a:p>
            <a:r>
              <a:rPr lang="da-DK" sz="1400" dirty="0"/>
              <a:t>Sets (no </a:t>
            </a:r>
            <a:r>
              <a:rPr lang="da-DK" sz="1400" dirty="0" err="1"/>
              <a:t>duplicate</a:t>
            </a:r>
            <a:r>
              <a:rPr lang="da-DK" sz="1400" dirty="0"/>
              <a:t> elements)</a:t>
            </a:r>
          </a:p>
          <a:p>
            <a:r>
              <a:rPr lang="da-DK" sz="1400" dirty="0">
                <a:hlinkClick r:id="rId6"/>
              </a:rPr>
              <a:t>https://docs.python.org/3/tutorial/datastructures.html#sets</a:t>
            </a:r>
            <a:endParaRPr lang="da-DK" sz="1400" dirty="0"/>
          </a:p>
          <a:p>
            <a:r>
              <a:rPr lang="da-DK" sz="1400" dirty="0"/>
              <a:t>Dictionary (Key, </a:t>
            </a:r>
            <a:r>
              <a:rPr lang="da-DK" sz="1400" dirty="0" err="1"/>
              <a:t>value</a:t>
            </a:r>
            <a:r>
              <a:rPr lang="da-DK" sz="1400" dirty="0"/>
              <a:t>, </a:t>
            </a:r>
            <a:r>
              <a:rPr lang="da-DK" sz="1400" dirty="0" err="1"/>
              <a:t>Tutorialspoint</a:t>
            </a:r>
            <a:r>
              <a:rPr lang="da-DK" sz="1400" dirty="0"/>
              <a:t> side 151)</a:t>
            </a:r>
          </a:p>
          <a:p>
            <a:r>
              <a:rPr lang="da-DK" sz="1400" dirty="0">
                <a:hlinkClick r:id="rId7"/>
              </a:rPr>
              <a:t>https://docs.python.org/3/tutorial/datastructures.html#dictionaries</a:t>
            </a:r>
            <a:endParaRPr lang="da-DK" sz="1400" dirty="0"/>
          </a:p>
          <a:p>
            <a:endParaRPr lang="da-DK" sz="14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- variabler</a:t>
            </a:r>
          </a:p>
        </p:txBody>
      </p:sp>
    </p:spTree>
    <p:extLst>
      <p:ext uri="{BB962C8B-B14F-4D97-AF65-F5344CB8AC3E}">
        <p14:creationId xmlns:p14="http://schemas.microsoft.com/office/powerpoint/2010/main" val="655032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961084"/>
          </a:xfrm>
        </p:spPr>
        <p:txBody>
          <a:bodyPr/>
          <a:lstStyle/>
          <a:p>
            <a:r>
              <a:rPr lang="da-DK" sz="1400" dirty="0"/>
              <a:t>print ('*************')</a:t>
            </a:r>
          </a:p>
          <a:p>
            <a:r>
              <a:rPr lang="da-DK" sz="1400" dirty="0"/>
              <a:t>a = 10</a:t>
            </a:r>
          </a:p>
          <a:p>
            <a:r>
              <a:rPr lang="da-DK" sz="1400" dirty="0"/>
              <a:t>print (a)</a:t>
            </a:r>
          </a:p>
          <a:p>
            <a:r>
              <a:rPr lang="da-DK" sz="1400" dirty="0"/>
              <a:t>print (id(a))</a:t>
            </a:r>
          </a:p>
          <a:p>
            <a:r>
              <a:rPr lang="da-DK" sz="1400" dirty="0"/>
              <a:t>b = a</a:t>
            </a:r>
          </a:p>
          <a:p>
            <a:r>
              <a:rPr lang="da-DK" sz="1400" dirty="0"/>
              <a:t>print (b)</a:t>
            </a:r>
          </a:p>
          <a:p>
            <a:r>
              <a:rPr lang="da-DK" sz="1400" dirty="0"/>
              <a:t>print (id(b))</a:t>
            </a:r>
          </a:p>
          <a:p>
            <a:r>
              <a:rPr lang="da-DK" sz="1400" dirty="0"/>
              <a:t>b = 11</a:t>
            </a:r>
          </a:p>
          <a:p>
            <a:r>
              <a:rPr lang="da-DK" sz="1400" dirty="0"/>
              <a:t>a = 11 #Sæt herefter til 12</a:t>
            </a:r>
          </a:p>
          <a:p>
            <a:r>
              <a:rPr lang="da-DK" sz="1400" dirty="0"/>
              <a:t>print (a)</a:t>
            </a:r>
          </a:p>
          <a:p>
            <a:r>
              <a:rPr lang="da-DK" sz="1400" dirty="0"/>
              <a:t>print (id(a))</a:t>
            </a:r>
          </a:p>
          <a:p>
            <a:r>
              <a:rPr lang="da-DK" sz="1400" dirty="0"/>
              <a:t>print (b)</a:t>
            </a:r>
          </a:p>
          <a:p>
            <a:r>
              <a:rPr lang="da-DK" sz="1400" dirty="0"/>
              <a:t>print (id(b))</a:t>
            </a:r>
          </a:p>
          <a:p>
            <a:r>
              <a:rPr lang="da-DK" sz="1400" dirty="0"/>
              <a:t>print ('*************')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 – hukommelse og variabler</a:t>
            </a:r>
          </a:p>
        </p:txBody>
      </p:sp>
    </p:spTree>
    <p:extLst>
      <p:ext uri="{BB962C8B-B14F-4D97-AF65-F5344CB8AC3E}">
        <p14:creationId xmlns:p14="http://schemas.microsoft.com/office/powerpoint/2010/main" val="4127143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585597"/>
          </a:xfrm>
        </p:spPr>
        <p:txBody>
          <a:bodyPr/>
          <a:lstStyle/>
          <a:p>
            <a:r>
              <a:rPr lang="da-DK" sz="1600" dirty="0"/>
              <a:t>a = 1</a:t>
            </a:r>
          </a:p>
          <a:p>
            <a:r>
              <a:rPr lang="da-DK" sz="1600" dirty="0"/>
              <a:t>print (id(a))</a:t>
            </a:r>
          </a:p>
          <a:p>
            <a:r>
              <a:rPr lang="da-DK" sz="1600" dirty="0"/>
              <a:t>a += 2</a:t>
            </a:r>
          </a:p>
          <a:p>
            <a:r>
              <a:rPr lang="da-DK" sz="1600" dirty="0"/>
              <a:t>print (id(a))</a:t>
            </a:r>
          </a:p>
          <a:p>
            <a:r>
              <a:rPr lang="da-DK" sz="1600" dirty="0"/>
              <a:t>b = </a:t>
            </a:r>
            <a:r>
              <a:rPr lang="da-DK" sz="1600" dirty="0" err="1"/>
              <a:t>int</a:t>
            </a:r>
            <a:r>
              <a:rPr lang="da-DK" sz="1600" dirty="0"/>
              <a:t>(a)</a:t>
            </a:r>
          </a:p>
          <a:p>
            <a:r>
              <a:rPr lang="da-DK" sz="1600" dirty="0"/>
              <a:t>print (a)</a:t>
            </a:r>
          </a:p>
          <a:p>
            <a:r>
              <a:rPr lang="da-DK" sz="1600" dirty="0"/>
              <a:t>print (b)</a:t>
            </a:r>
          </a:p>
          <a:p>
            <a:r>
              <a:rPr lang="da-DK" sz="1600" dirty="0"/>
              <a:t>print (id(a))</a:t>
            </a:r>
          </a:p>
          <a:p>
            <a:r>
              <a:rPr lang="da-DK" sz="1600" dirty="0"/>
              <a:t>c = "2"</a:t>
            </a:r>
          </a:p>
          <a:p>
            <a:r>
              <a:rPr lang="da-DK" sz="1600" dirty="0"/>
              <a:t>print (</a:t>
            </a:r>
            <a:r>
              <a:rPr lang="da-DK" sz="1600" dirty="0" err="1"/>
              <a:t>int</a:t>
            </a:r>
            <a:r>
              <a:rPr lang="da-DK" sz="1600" dirty="0"/>
              <a:t>(c) + a)</a:t>
            </a:r>
          </a:p>
          <a:p>
            <a:r>
              <a:rPr lang="da-DK" sz="1600" dirty="0"/>
              <a:t>print (c + </a:t>
            </a:r>
            <a:r>
              <a:rPr lang="da-DK" sz="1600" dirty="0" err="1"/>
              <a:t>str</a:t>
            </a:r>
            <a:r>
              <a:rPr lang="da-DK" sz="1600" dirty="0"/>
              <a:t>(a))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her?</a:t>
            </a:r>
          </a:p>
        </p:txBody>
      </p:sp>
    </p:spTree>
    <p:extLst>
      <p:ext uri="{BB962C8B-B14F-4D97-AF65-F5344CB8AC3E}">
        <p14:creationId xmlns:p14="http://schemas.microsoft.com/office/powerpoint/2010/main" val="4011122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656112"/>
          </a:xfrm>
        </p:spPr>
        <p:txBody>
          <a:bodyPr/>
          <a:lstStyle/>
          <a:p>
            <a:r>
              <a:rPr lang="fr-FR" sz="1800" dirty="0"/>
              <a:t>list1 = ['t1', 't2', 1000, 2000];</a:t>
            </a:r>
          </a:p>
          <a:p>
            <a:r>
              <a:rPr lang="fr-FR" sz="1800" dirty="0"/>
              <a:t>print (list1[0])</a:t>
            </a:r>
          </a:p>
          <a:p>
            <a:r>
              <a:rPr lang="fr-FR" sz="1800" dirty="0"/>
              <a:t>print (list1)</a:t>
            </a:r>
          </a:p>
          <a:p>
            <a:r>
              <a:rPr lang="fr-FR" sz="1800" dirty="0"/>
              <a:t>print (list1[0] + list1[1])</a:t>
            </a:r>
          </a:p>
          <a:p>
            <a:r>
              <a:rPr lang="fr-FR" sz="1800" dirty="0"/>
              <a:t>print (list1[2] + list1[3])</a:t>
            </a:r>
          </a:p>
          <a:p>
            <a:r>
              <a:rPr lang="fr-FR" sz="1800" dirty="0"/>
              <a:t>print (type(list1[0]))</a:t>
            </a:r>
          </a:p>
          <a:p>
            <a:r>
              <a:rPr lang="fr-FR" sz="1800" dirty="0"/>
              <a:t>print (type(list1[3]))</a:t>
            </a:r>
            <a:endParaRPr lang="da-DK" sz="18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43421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862596"/>
          </a:xfrm>
        </p:spPr>
        <p:txBody>
          <a:bodyPr/>
          <a:lstStyle/>
          <a:p>
            <a:r>
              <a:rPr lang="fr-FR" sz="1000" dirty="0"/>
              <a:t>list1 = ['t1', 't2', 1000, 2000];</a:t>
            </a:r>
          </a:p>
          <a:p>
            <a:endParaRPr lang="fr-FR" sz="1000" dirty="0"/>
          </a:p>
          <a:p>
            <a:r>
              <a:rPr lang="fr-FR" sz="1000" dirty="0"/>
              <a:t>print (list1[0])</a:t>
            </a:r>
          </a:p>
          <a:p>
            <a:r>
              <a:rPr lang="fr-FR" sz="1000" dirty="0"/>
              <a:t>print (list1)</a:t>
            </a:r>
          </a:p>
          <a:p>
            <a:endParaRPr lang="fr-FR" sz="1000" dirty="0"/>
          </a:p>
          <a:p>
            <a:r>
              <a:rPr lang="fr-FR" sz="1000" dirty="0"/>
              <a:t>print (list1[0] + list1[1])</a:t>
            </a:r>
          </a:p>
          <a:p>
            <a:r>
              <a:rPr lang="fr-FR" sz="1000" dirty="0"/>
              <a:t>print (list1[2] + list1[3])</a:t>
            </a:r>
          </a:p>
          <a:p>
            <a:r>
              <a:rPr lang="fr-FR" sz="1000" dirty="0"/>
              <a:t>print (type(list1[0]))</a:t>
            </a:r>
          </a:p>
          <a:p>
            <a:r>
              <a:rPr lang="fr-FR" sz="1000" dirty="0"/>
              <a:t>print (type(list1[3]))</a:t>
            </a:r>
          </a:p>
          <a:p>
            <a:endParaRPr lang="fr-FR" sz="1000" dirty="0"/>
          </a:p>
          <a:p>
            <a:r>
              <a:rPr lang="fr-FR" sz="1000" dirty="0"/>
              <a:t>list1[0] = 't10'</a:t>
            </a:r>
          </a:p>
          <a:p>
            <a:r>
              <a:rPr lang="fr-FR" sz="1000" dirty="0"/>
              <a:t>print (list1[0])</a:t>
            </a:r>
          </a:p>
          <a:p>
            <a:endParaRPr lang="fr-FR" sz="1000" dirty="0"/>
          </a:p>
          <a:p>
            <a:r>
              <a:rPr lang="fr-FR" sz="1000" dirty="0"/>
              <a:t>tup1 = ('t1', 't2', 1000, 2000);</a:t>
            </a:r>
          </a:p>
          <a:p>
            <a:r>
              <a:rPr lang="fr-FR" sz="1000" dirty="0"/>
              <a:t>print (tup1[0])</a:t>
            </a:r>
          </a:p>
          <a:p>
            <a:r>
              <a:rPr lang="fr-FR" sz="1000" dirty="0"/>
              <a:t>print (tup1)</a:t>
            </a:r>
          </a:p>
          <a:p>
            <a:endParaRPr lang="fr-FR" sz="1000" dirty="0"/>
          </a:p>
          <a:p>
            <a:r>
              <a:rPr lang="fr-FR" sz="1000" dirty="0"/>
              <a:t>tup1[0] = 10</a:t>
            </a:r>
          </a:p>
          <a:p>
            <a:r>
              <a:rPr lang="fr-FR" sz="1000" dirty="0"/>
              <a:t>print (tup1[0])</a:t>
            </a:r>
            <a:endParaRPr lang="da-DK" sz="10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10490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dict</a:t>
            </a:r>
            <a:r>
              <a:rPr lang="da-DK" dirty="0"/>
              <a:t> = {'</a:t>
            </a:r>
            <a:r>
              <a:rPr lang="da-DK" dirty="0" err="1"/>
              <a:t>Name</a:t>
            </a:r>
            <a:r>
              <a:rPr lang="da-DK" dirty="0"/>
              <a:t>': 'Zara', 'Age': 7, 'Class': 'First'};</a:t>
            </a:r>
          </a:p>
          <a:p>
            <a:r>
              <a:rPr lang="da-DK" dirty="0"/>
              <a:t>print ("</a:t>
            </a:r>
            <a:r>
              <a:rPr lang="da-DK" dirty="0" err="1"/>
              <a:t>dict</a:t>
            </a:r>
            <a:r>
              <a:rPr lang="da-DK" dirty="0"/>
              <a:t>['</a:t>
            </a:r>
            <a:r>
              <a:rPr lang="da-DK" dirty="0" err="1"/>
              <a:t>Name</a:t>
            </a:r>
            <a:r>
              <a:rPr lang="da-DK" dirty="0"/>
              <a:t>']: ", </a:t>
            </a:r>
            <a:r>
              <a:rPr lang="da-DK" dirty="0" err="1"/>
              <a:t>dict</a:t>
            </a:r>
            <a:r>
              <a:rPr lang="da-DK" dirty="0"/>
              <a:t>['</a:t>
            </a:r>
            <a:r>
              <a:rPr lang="da-DK" dirty="0" err="1"/>
              <a:t>Name</a:t>
            </a:r>
            <a:r>
              <a:rPr lang="da-DK" dirty="0"/>
              <a:t>']);</a:t>
            </a:r>
          </a:p>
          <a:p>
            <a:r>
              <a:rPr lang="da-DK" dirty="0"/>
              <a:t>print ("</a:t>
            </a:r>
            <a:r>
              <a:rPr lang="da-DK" dirty="0" err="1"/>
              <a:t>dict</a:t>
            </a:r>
            <a:r>
              <a:rPr lang="da-DK" dirty="0"/>
              <a:t>['Age']: ", </a:t>
            </a:r>
            <a:r>
              <a:rPr lang="da-DK" dirty="0" err="1"/>
              <a:t>dict</a:t>
            </a:r>
            <a:r>
              <a:rPr lang="da-DK" dirty="0"/>
              <a:t>['Age']);</a:t>
            </a:r>
          </a:p>
          <a:p>
            <a:r>
              <a:rPr lang="da-DK" dirty="0"/>
              <a:t>print ("</a:t>
            </a:r>
            <a:r>
              <a:rPr lang="da-DK" dirty="0" err="1"/>
              <a:t>dict</a:t>
            </a:r>
            <a:r>
              <a:rPr lang="da-DK" dirty="0"/>
              <a:t>['Class']: ", </a:t>
            </a:r>
            <a:r>
              <a:rPr lang="da-DK" dirty="0" err="1"/>
              <a:t>dict</a:t>
            </a:r>
            <a:r>
              <a:rPr lang="da-DK" dirty="0"/>
              <a:t>['Class']);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36614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908489"/>
          </a:xfrm>
        </p:spPr>
        <p:txBody>
          <a:bodyPr/>
          <a:lstStyle/>
          <a:p>
            <a:r>
              <a:rPr lang="da-DK" dirty="0"/>
              <a:t>Morgenmad fra kl. 8</a:t>
            </a:r>
          </a:p>
          <a:p>
            <a:r>
              <a:rPr lang="da-DK" dirty="0"/>
              <a:t>Kursusdag start kl. 8.45</a:t>
            </a:r>
          </a:p>
          <a:p>
            <a:r>
              <a:rPr lang="da-DK" dirty="0"/>
              <a:t>Kaffepause kl. 10</a:t>
            </a:r>
          </a:p>
          <a:p>
            <a:r>
              <a:rPr lang="da-DK" dirty="0"/>
              <a:t>Frokost kl. 12</a:t>
            </a:r>
          </a:p>
          <a:p>
            <a:r>
              <a:rPr lang="da-DK" dirty="0"/>
              <a:t>Kaffepause kl. 14</a:t>
            </a:r>
          </a:p>
          <a:p>
            <a:r>
              <a:rPr lang="da-DK" dirty="0"/>
              <a:t>Kursusdag slut kl. 16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Praktiske forhold på Teknologisk Institut</a:t>
            </a:r>
          </a:p>
        </p:txBody>
      </p:sp>
    </p:spTree>
    <p:extLst>
      <p:ext uri="{BB962C8B-B14F-4D97-AF65-F5344CB8AC3E}">
        <p14:creationId xmlns:p14="http://schemas.microsoft.com/office/powerpoint/2010/main" val="2551702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53915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30</a:t>
            </a:r>
          </a:p>
          <a:p>
            <a:endParaRPr lang="da-DK" dirty="0"/>
          </a:p>
          <a:p>
            <a:r>
              <a:rPr lang="da-DK" dirty="0">
                <a:hlinkClick r:id="rId3"/>
              </a:rPr>
              <a:t>https://docs.python.org/3/reference/lexical_analysis.html#operators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operators</a:t>
            </a:r>
          </a:p>
        </p:txBody>
      </p:sp>
    </p:spTree>
    <p:extLst>
      <p:ext uri="{BB962C8B-B14F-4D97-AF65-F5344CB8AC3E}">
        <p14:creationId xmlns:p14="http://schemas.microsoft.com/office/powerpoint/2010/main" val="1927172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47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https://docs.python.org/3/tutorial/controlflow.html</a:t>
            </a:r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beslutninger</a:t>
            </a:r>
          </a:p>
        </p:txBody>
      </p:sp>
    </p:spTree>
    <p:extLst>
      <p:ext uri="{BB962C8B-B14F-4D97-AF65-F5344CB8AC3E}">
        <p14:creationId xmlns:p14="http://schemas.microsoft.com/office/powerpoint/2010/main" val="487786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08269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54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https://docs.python.org/3/tutorial/datastructures.html#looping-techniques</a:t>
            </a:r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Loops</a:t>
            </a:r>
          </a:p>
        </p:txBody>
      </p:sp>
    </p:spTree>
    <p:extLst>
      <p:ext uri="{BB962C8B-B14F-4D97-AF65-F5344CB8AC3E}">
        <p14:creationId xmlns:p14="http://schemas.microsoft.com/office/powerpoint/2010/main" val="1447077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192</a:t>
            </a:r>
          </a:p>
          <a:p>
            <a:r>
              <a:rPr lang="da-DK" dirty="0"/>
              <a:t>Eksempelvis</a:t>
            </a:r>
          </a:p>
          <a:p>
            <a:r>
              <a:rPr lang="da-DK" dirty="0"/>
              <a:t>print</a:t>
            </a:r>
          </a:p>
          <a:p>
            <a:r>
              <a:rPr lang="da-DK" dirty="0" err="1"/>
              <a:t>inp</a:t>
            </a:r>
            <a:r>
              <a:rPr lang="da-DK" dirty="0"/>
              <a:t> = </a:t>
            </a:r>
            <a:r>
              <a:rPr lang="da-DK" dirty="0" err="1"/>
              <a:t>int</a:t>
            </a:r>
            <a:r>
              <a:rPr lang="da-DK" dirty="0"/>
              <a:t>(input(‘Indskriv et tal: ’))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</a:t>
            </a:r>
            <a:r>
              <a:rPr lang="da-DK" dirty="0" err="1"/>
              <a:t>functions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6465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08269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204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https://docs.python.org/3/tutorial/controlflow.html#more-on-defining-functions</a:t>
            </a:r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moduler</a:t>
            </a:r>
          </a:p>
        </p:txBody>
      </p:sp>
    </p:spTree>
    <p:extLst>
      <p:ext uri="{BB962C8B-B14F-4D97-AF65-F5344CB8AC3E}">
        <p14:creationId xmlns:p14="http://schemas.microsoft.com/office/powerpoint/2010/main" val="2505751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477601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211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https://docs.python.org/3/tutorial/inputoutput.html#reading-and-writing-files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filer</a:t>
            </a:r>
          </a:p>
        </p:txBody>
      </p:sp>
    </p:spTree>
    <p:extLst>
      <p:ext uri="{BB962C8B-B14F-4D97-AF65-F5344CB8AC3E}">
        <p14:creationId xmlns:p14="http://schemas.microsoft.com/office/powerpoint/2010/main" val="2351869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248</a:t>
            </a:r>
          </a:p>
          <a:p>
            <a:r>
              <a:rPr lang="da-DK" dirty="0" err="1"/>
              <a:t>BaseException</a:t>
            </a:r>
            <a:r>
              <a:rPr lang="da-DK" dirty="0"/>
              <a:t>: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https://docs.python.org/3/library/exceptions.html</a:t>
            </a:r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</a:t>
            </a:r>
            <a:r>
              <a:rPr lang="da-DK" dirty="0" err="1"/>
              <a:t>exeptions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91635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431161"/>
          </a:xfrm>
        </p:spPr>
        <p:txBody>
          <a:bodyPr/>
          <a:lstStyle/>
          <a:p>
            <a:r>
              <a:rPr lang="da-DK" dirty="0" err="1"/>
              <a:t>while</a:t>
            </a:r>
            <a:r>
              <a:rPr lang="da-DK" dirty="0"/>
              <a:t> (True):</a:t>
            </a:r>
          </a:p>
          <a:p>
            <a:r>
              <a:rPr lang="da-DK" dirty="0"/>
              <a:t>	</a:t>
            </a:r>
            <a:r>
              <a:rPr lang="da-DK" dirty="0" err="1"/>
              <a:t>inpvar</a:t>
            </a:r>
            <a:r>
              <a:rPr lang="da-DK" dirty="0"/>
              <a:t> = </a:t>
            </a:r>
            <a:r>
              <a:rPr lang="da-DK" dirty="0" err="1"/>
              <a:t>int</a:t>
            </a:r>
            <a:r>
              <a:rPr lang="da-DK" dirty="0"/>
              <a:t>(input("Indskriv værdi: "))</a:t>
            </a:r>
          </a:p>
          <a:p>
            <a:r>
              <a:rPr lang="da-DK" dirty="0"/>
              <a:t>	print (1/</a:t>
            </a:r>
            <a:r>
              <a:rPr lang="da-DK" dirty="0" err="1"/>
              <a:t>inpvar</a:t>
            </a:r>
            <a:r>
              <a:rPr lang="da-DK" dirty="0"/>
              <a:t>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 – fejlhåndtering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06700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908489"/>
          </a:xfrm>
        </p:spPr>
        <p:txBody>
          <a:bodyPr/>
          <a:lstStyle/>
          <a:p>
            <a:r>
              <a:rPr lang="da-DK" dirty="0" err="1"/>
              <a:t>while</a:t>
            </a:r>
            <a:r>
              <a:rPr lang="da-DK" dirty="0"/>
              <a:t> (True):</a:t>
            </a:r>
          </a:p>
          <a:p>
            <a:r>
              <a:rPr lang="da-DK" dirty="0"/>
              <a:t>	</a:t>
            </a:r>
            <a:r>
              <a:rPr lang="da-DK" dirty="0" err="1"/>
              <a:t>try</a:t>
            </a:r>
            <a:r>
              <a:rPr lang="da-DK" dirty="0"/>
              <a:t>:</a:t>
            </a:r>
          </a:p>
          <a:p>
            <a:r>
              <a:rPr lang="da-DK" dirty="0"/>
              <a:t>		</a:t>
            </a:r>
            <a:r>
              <a:rPr lang="da-DK" dirty="0" err="1"/>
              <a:t>inpvar</a:t>
            </a:r>
            <a:r>
              <a:rPr lang="da-DK" dirty="0"/>
              <a:t> = </a:t>
            </a:r>
            <a:r>
              <a:rPr lang="da-DK" dirty="0" err="1"/>
              <a:t>int</a:t>
            </a:r>
            <a:r>
              <a:rPr lang="da-DK" dirty="0"/>
              <a:t>(input("Indskriv værdi: "))</a:t>
            </a:r>
          </a:p>
          <a:p>
            <a:r>
              <a:rPr lang="da-DK" dirty="0"/>
              <a:t>		print (1/</a:t>
            </a:r>
            <a:r>
              <a:rPr lang="da-DK" dirty="0" err="1"/>
              <a:t>inpvar</a:t>
            </a:r>
            <a:r>
              <a:rPr lang="da-DK" dirty="0"/>
              <a:t>)</a:t>
            </a:r>
          </a:p>
          <a:p>
            <a:r>
              <a:rPr lang="da-DK" dirty="0"/>
              <a:t>	</a:t>
            </a:r>
            <a:r>
              <a:rPr lang="da-DK" dirty="0" err="1"/>
              <a:t>except</a:t>
            </a:r>
            <a:r>
              <a:rPr lang="da-DK" dirty="0"/>
              <a:t> (</a:t>
            </a:r>
            <a:r>
              <a:rPr lang="da-DK" dirty="0" err="1"/>
              <a:t>ZeroDivisionError</a:t>
            </a:r>
            <a:r>
              <a:rPr lang="da-DK" dirty="0"/>
              <a:t>, </a:t>
            </a:r>
            <a:r>
              <a:rPr lang="da-DK" dirty="0" err="1"/>
              <a:t>ValueError</a:t>
            </a:r>
            <a:r>
              <a:rPr lang="da-DK" dirty="0"/>
              <a:t>) as </a:t>
            </a:r>
            <a:r>
              <a:rPr lang="da-DK" dirty="0" err="1"/>
              <a:t>err</a:t>
            </a:r>
            <a:r>
              <a:rPr lang="da-DK" dirty="0"/>
              <a:t>:</a:t>
            </a:r>
          </a:p>
          <a:p>
            <a:r>
              <a:rPr lang="da-DK" dirty="0"/>
              <a:t>		print (</a:t>
            </a:r>
            <a:r>
              <a:rPr lang="da-DK" dirty="0" err="1"/>
              <a:t>err</a:t>
            </a:r>
            <a:r>
              <a:rPr lang="da-DK" dirty="0"/>
              <a:t>)</a:t>
            </a:r>
          </a:p>
          <a:p>
            <a:r>
              <a:rPr lang="da-DK" dirty="0"/>
              <a:t>		#break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 – fejlhåndtering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22280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785378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260</a:t>
            </a:r>
          </a:p>
          <a:p>
            <a:endParaRPr lang="da-DK" dirty="0"/>
          </a:p>
          <a:p>
            <a:r>
              <a:rPr lang="da-DK" dirty="0"/>
              <a:t>Øvelse</a:t>
            </a:r>
          </a:p>
          <a:p>
            <a:pPr marL="0" indent="0">
              <a:buNone/>
            </a:pPr>
            <a:r>
              <a:rPr lang="da-DK" dirty="0"/>
              <a:t>Opret en person1 klasse som indeholder fornavn og kan printe fornavn</a:t>
            </a:r>
          </a:p>
          <a:p>
            <a:pPr marL="0" indent="0">
              <a:buNone/>
            </a:pPr>
            <a:r>
              <a:rPr lang="da-DK" dirty="0"/>
              <a:t>Opret en person2 klasse som kan det samme som person1, men herudover skal person2 indeholde efternavn. Udvid med print metode som kan printe begge navne.   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klasser og objekter</a:t>
            </a:r>
          </a:p>
        </p:txBody>
      </p:sp>
    </p:spTree>
    <p:extLst>
      <p:ext uri="{BB962C8B-B14F-4D97-AF65-F5344CB8AC3E}">
        <p14:creationId xmlns:p14="http://schemas.microsoft.com/office/powerpoint/2010/main" val="3140246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41765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800" b="1" dirty="0">
                <a:solidFill>
                  <a:srgbClr val="FF0000"/>
                </a:solidFill>
                <a:ea typeface="MS PGothic" panose="020B0600070205080204" pitchFamily="34" charset="-128"/>
              </a:rPr>
              <a:t>********** Dag 1 – slutter kl. 16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9.00 	Introduktion Teknologisk Institut TI, bordet rundt med soft- og hardware niveau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9.30 	</a:t>
            </a:r>
            <a:r>
              <a:rPr lang="da-DK" altLang="da-DK" sz="800" dirty="0" err="1">
                <a:ea typeface="MS PGothic" panose="020B0600070205080204" pitchFamily="34" charset="-128"/>
              </a:rPr>
              <a:t>Raspberry</a:t>
            </a:r>
            <a:r>
              <a:rPr lang="da-DK" altLang="da-DK" sz="800" dirty="0">
                <a:ea typeface="MS PGothic" panose="020B0600070205080204" pitchFamily="34" charset="-128"/>
              </a:rPr>
              <a:t> PI og installation (installation er udført)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10.00	Setup af netværk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10.15	Øvelse – check installation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11.00	GPIO - Setup og Output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12.00	Frokost</a:t>
            </a:r>
            <a:br>
              <a:rPr lang="da-DK" altLang="da-DK" sz="800" dirty="0">
                <a:ea typeface="MS PGothic" panose="020B0600070205080204" pitchFamily="34" charset="-128"/>
              </a:rPr>
            </a:br>
            <a:r>
              <a:rPr lang="da-DK" altLang="da-DK" sz="800" dirty="0">
                <a:ea typeface="MS PGothic" panose="020B0600070205080204" pitchFamily="34" charset="-128"/>
              </a:rPr>
              <a:t>Kl. 13.00	Øvelse – blink med lysdiode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14.00	</a:t>
            </a:r>
            <a:r>
              <a:rPr lang="da-DK" altLang="da-DK" sz="800" dirty="0" err="1">
                <a:ea typeface="MS PGothic" panose="020B0600070205080204" pitchFamily="34" charset="-128"/>
              </a:rPr>
              <a:t>WiringPi</a:t>
            </a:r>
            <a:r>
              <a:rPr lang="da-DK" altLang="da-DK" sz="800" dirty="0">
                <a:ea typeface="MS PGothic" panose="020B0600070205080204" pitchFamily="34" charset="-128"/>
              </a:rPr>
              <a:t> – godt at kende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14.30	Python</a:t>
            </a:r>
          </a:p>
          <a:p>
            <a:r>
              <a:rPr lang="da-DK" altLang="da-DK" sz="800" b="1" dirty="0">
                <a:solidFill>
                  <a:srgbClr val="FF0000"/>
                </a:solidFill>
                <a:ea typeface="MS PGothic" panose="020B0600070205080204" pitchFamily="34" charset="-128"/>
              </a:rPr>
              <a:t>********** Dag 2 – slutter kl. 16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8.45	Python og GPIO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9.30	</a:t>
            </a:r>
            <a:r>
              <a:rPr lang="da-DK" altLang="da-DK" sz="800" dirty="0" err="1">
                <a:ea typeface="MS PGothic" panose="020B0600070205080204" pitchFamily="34" charset="-128"/>
              </a:rPr>
              <a:t>Ohm’s</a:t>
            </a:r>
            <a:r>
              <a:rPr lang="da-DK" altLang="da-DK" sz="800" dirty="0">
                <a:ea typeface="MS PGothic" panose="020B0600070205080204" pitchFamily="34" charset="-128"/>
              </a:rPr>
              <a:t> lov på 12 måder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9.45	Modstande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10.00	Dioder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10.05	Transistorer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10.10	Øvelse – Lav en </a:t>
            </a:r>
            <a:r>
              <a:rPr lang="da-DK" sz="800" dirty="0"/>
              <a:t>Touch Contact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11.00	MCP3202 – 12bits ADC 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12.00	Frokost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13.00	LM35 – temperaturføler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13.10	Lysmåler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13.20	Øvelse – mål forsyningsspænding til ADC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14.00	Øvelse – opret htmlside til visning af temperatur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15.45	Teori - forbind relæ til </a:t>
            </a:r>
            <a:r>
              <a:rPr lang="da-DK" altLang="da-DK" sz="800" dirty="0" err="1">
                <a:ea typeface="MS PGothic" panose="020B0600070205080204" pitchFamily="34" charset="-128"/>
              </a:rPr>
              <a:t>Raspberry</a:t>
            </a:r>
            <a:r>
              <a:rPr lang="da-DK" altLang="da-DK" sz="800" dirty="0">
                <a:ea typeface="MS PGothic" panose="020B0600070205080204" pitchFamily="34" charset="-128"/>
              </a:rPr>
              <a:t> PI GPIO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15.50	Valgfri: ”database – </a:t>
            </a:r>
            <a:r>
              <a:rPr lang="da-DK" altLang="da-DK" sz="800" dirty="0">
                <a:solidFill>
                  <a:srgbClr val="FF0000"/>
                </a:solidFill>
                <a:ea typeface="MS PGothic" panose="020B0600070205080204" pitchFamily="34" charset="-128"/>
              </a:rPr>
              <a:t>kamera</a:t>
            </a:r>
            <a:r>
              <a:rPr lang="da-DK" altLang="da-DK" sz="800" dirty="0">
                <a:ea typeface="MS PGothic" panose="020B0600070205080204" pitchFamily="34" charset="-128"/>
              </a:rPr>
              <a:t> – </a:t>
            </a:r>
            <a:r>
              <a:rPr lang="da-DK" altLang="da-DK" sz="800" dirty="0" err="1">
                <a:ea typeface="MS PGothic" panose="020B0600070205080204" pitchFamily="34" charset="-128"/>
              </a:rPr>
              <a:t>wireless</a:t>
            </a:r>
            <a:r>
              <a:rPr lang="da-DK" altLang="da-DK" sz="800" dirty="0">
                <a:ea typeface="MS PGothic" panose="020B0600070205080204" pitchFamily="34" charset="-128"/>
              </a:rPr>
              <a:t> kommunikation”</a:t>
            </a:r>
          </a:p>
        </p:txBody>
      </p:sp>
      <p:sp>
        <p:nvSpPr>
          <p:cNvPr id="15362" name="Text Placeholder 5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Kursusprogram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5852" y="843558"/>
            <a:ext cx="8535950" cy="4512004"/>
          </a:xfrm>
        </p:spPr>
        <p:txBody>
          <a:bodyPr/>
          <a:lstStyle/>
          <a:p>
            <a:r>
              <a:rPr lang="da-DK" sz="900" dirty="0"/>
              <a:t>class vogn:</a:t>
            </a:r>
          </a:p>
          <a:p>
            <a:r>
              <a:rPr lang="da-DK" sz="900" dirty="0"/>
              <a:t>    __slots__ = ['x', 'y', '</a:t>
            </a:r>
            <a:r>
              <a:rPr lang="da-DK" sz="900" dirty="0" err="1"/>
              <a:t>test_val</a:t>
            </a:r>
            <a:r>
              <a:rPr lang="da-DK" sz="900" dirty="0"/>
              <a:t>_', '</a:t>
            </a:r>
            <a:r>
              <a:rPr lang="da-DK" sz="900" dirty="0" err="1"/>
              <a:t>func</a:t>
            </a:r>
            <a:r>
              <a:rPr lang="da-DK" sz="900" dirty="0"/>
              <a:t>']</a:t>
            </a:r>
          </a:p>
          <a:p>
            <a:r>
              <a:rPr lang="da-DK" sz="900" dirty="0"/>
              <a:t>    def __</a:t>
            </a:r>
            <a:r>
              <a:rPr lang="da-DK" sz="900" dirty="0" err="1"/>
              <a:t>init</a:t>
            </a:r>
            <a:r>
              <a:rPr lang="da-DK" sz="900" dirty="0"/>
              <a:t>__(</a:t>
            </a:r>
            <a:r>
              <a:rPr lang="da-DK" sz="900" dirty="0" err="1"/>
              <a:t>self</a:t>
            </a:r>
            <a:r>
              <a:rPr lang="da-DK" sz="900" dirty="0"/>
              <a:t>, x, y):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self.x</a:t>
            </a:r>
            <a:r>
              <a:rPr lang="da-DK" sz="900" dirty="0"/>
              <a:t>=x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self.y</a:t>
            </a:r>
            <a:r>
              <a:rPr lang="da-DK" sz="900" dirty="0"/>
              <a:t>=y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self.test_val</a:t>
            </a:r>
            <a:r>
              <a:rPr lang="da-DK" sz="900" dirty="0"/>
              <a:t>_ = 0;</a:t>
            </a:r>
          </a:p>
          <a:p>
            <a:endParaRPr lang="da-DK" sz="900" dirty="0"/>
          </a:p>
          <a:p>
            <a:r>
              <a:rPr lang="da-DK" sz="900" dirty="0"/>
              <a:t>    def __</a:t>
            </a:r>
            <a:r>
              <a:rPr lang="da-DK" sz="900" dirty="0" err="1"/>
              <a:t>call</a:t>
            </a:r>
            <a:r>
              <a:rPr lang="da-DK" sz="900" dirty="0"/>
              <a:t>__(</a:t>
            </a:r>
            <a:r>
              <a:rPr lang="da-DK" sz="900" dirty="0" err="1"/>
              <a:t>self</a:t>
            </a:r>
            <a:r>
              <a:rPr lang="da-DK" sz="900" dirty="0"/>
              <a:t>, </a:t>
            </a:r>
            <a:r>
              <a:rPr lang="da-DK" sz="900" dirty="0" err="1"/>
              <a:t>pstr</a:t>
            </a:r>
            <a:r>
              <a:rPr lang="da-DK" sz="900" dirty="0"/>
              <a:t>):</a:t>
            </a:r>
          </a:p>
          <a:p>
            <a:r>
              <a:rPr lang="da-DK" sz="900" dirty="0"/>
              <a:t>        print("Fra </a:t>
            </a:r>
            <a:r>
              <a:rPr lang="da-DK" sz="900" dirty="0" err="1"/>
              <a:t>call</a:t>
            </a:r>
            <a:r>
              <a:rPr lang="da-DK" sz="900" dirty="0"/>
              <a:t>")</a:t>
            </a:r>
          </a:p>
          <a:p>
            <a:r>
              <a:rPr lang="da-DK" sz="900" dirty="0"/>
              <a:t>        print(</a:t>
            </a:r>
            <a:r>
              <a:rPr lang="da-DK" sz="900" dirty="0" err="1"/>
              <a:t>pstr</a:t>
            </a:r>
            <a:r>
              <a:rPr lang="da-DK" sz="900" dirty="0"/>
              <a:t>)</a:t>
            </a:r>
          </a:p>
          <a:p>
            <a:r>
              <a:rPr lang="da-DK" sz="900" dirty="0"/>
              <a:t>        return "Retur"</a:t>
            </a:r>
          </a:p>
          <a:p>
            <a:endParaRPr lang="da-DK" sz="900" dirty="0"/>
          </a:p>
          <a:p>
            <a:r>
              <a:rPr lang="da-DK" sz="900" dirty="0"/>
              <a:t>    def __</a:t>
            </a:r>
            <a:r>
              <a:rPr lang="da-DK" sz="900" dirty="0" err="1"/>
              <a:t>str</a:t>
            </a:r>
            <a:r>
              <a:rPr lang="da-DK" sz="900" dirty="0"/>
              <a:t>__(</a:t>
            </a:r>
            <a:r>
              <a:rPr lang="da-DK" sz="900" dirty="0" err="1"/>
              <a:t>self</a:t>
            </a:r>
            <a:r>
              <a:rPr lang="da-DK" sz="900" dirty="0"/>
              <a:t>):</a:t>
            </a:r>
          </a:p>
          <a:p>
            <a:r>
              <a:rPr lang="da-DK" sz="900" dirty="0"/>
              <a:t>        return "</a:t>
            </a:r>
            <a:r>
              <a:rPr lang="da-DK" sz="900" dirty="0" err="1"/>
              <a:t>String</a:t>
            </a:r>
            <a:r>
              <a:rPr lang="da-DK" sz="900" dirty="0"/>
              <a:t> fra vogn </a:t>
            </a:r>
            <a:r>
              <a:rPr lang="da-DK" sz="900" dirty="0" err="1"/>
              <a:t>object</a:t>
            </a:r>
            <a:r>
              <a:rPr lang="da-DK" sz="900" dirty="0"/>
              <a:t>"</a:t>
            </a:r>
          </a:p>
          <a:p>
            <a:endParaRPr lang="da-DK" sz="900" dirty="0"/>
          </a:p>
          <a:p>
            <a:r>
              <a:rPr lang="da-DK" sz="900" dirty="0"/>
              <a:t>    def __del__(</a:t>
            </a:r>
            <a:r>
              <a:rPr lang="da-DK" sz="900" dirty="0" err="1"/>
              <a:t>self</a:t>
            </a:r>
            <a:r>
              <a:rPr lang="da-DK" sz="900" dirty="0"/>
              <a:t>):</a:t>
            </a:r>
          </a:p>
          <a:p>
            <a:r>
              <a:rPr lang="da-DK" sz="900" dirty="0"/>
              <a:t>        #print("Buy")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pass</a:t>
            </a:r>
            <a:endParaRPr lang="da-DK" sz="900" dirty="0"/>
          </a:p>
          <a:p>
            <a:endParaRPr lang="da-DK" sz="900" dirty="0"/>
          </a:p>
          <a:p>
            <a:r>
              <a:rPr lang="da-DK" sz="900" dirty="0"/>
              <a:t>    def </a:t>
            </a:r>
            <a:r>
              <a:rPr lang="da-DK" sz="900" dirty="0" err="1"/>
              <a:t>make_func</a:t>
            </a:r>
            <a:r>
              <a:rPr lang="da-DK" sz="900" dirty="0"/>
              <a:t>(</a:t>
            </a:r>
            <a:r>
              <a:rPr lang="da-DK" sz="900" dirty="0" err="1"/>
              <a:t>self</a:t>
            </a:r>
            <a:r>
              <a:rPr lang="da-DK" sz="900" dirty="0"/>
              <a:t>, n):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if</a:t>
            </a:r>
            <a:r>
              <a:rPr lang="da-DK" sz="900" dirty="0"/>
              <a:t> n == 1:</a:t>
            </a:r>
          </a:p>
          <a:p>
            <a:r>
              <a:rPr lang="da-DK" sz="900" dirty="0"/>
              <a:t>            return lambda x: x + 1</a:t>
            </a:r>
          </a:p>
          <a:p>
            <a:pPr marL="0" indent="0">
              <a:buNone/>
            </a:pPr>
            <a:endParaRPr lang="da-DK" sz="900" dirty="0"/>
          </a:p>
          <a:p>
            <a:pPr marL="0" indent="0">
              <a:buNone/>
            </a:pPr>
            <a:r>
              <a:rPr lang="da-DK" sz="900" dirty="0"/>
              <a:t>**********</a:t>
            </a:r>
          </a:p>
          <a:p>
            <a:endParaRPr lang="da-DK" sz="9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testprogram</a:t>
            </a:r>
          </a:p>
        </p:txBody>
      </p:sp>
    </p:spTree>
    <p:extLst>
      <p:ext uri="{BB962C8B-B14F-4D97-AF65-F5344CB8AC3E}">
        <p14:creationId xmlns:p14="http://schemas.microsoft.com/office/powerpoint/2010/main" val="2157803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401648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>
                <a:ea typeface="MS PGothic" panose="020B0600070205080204" pitchFamily="34" charset="-128"/>
              </a:rPr>
              <a:t>Pins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http://wiringpi.com/pins/special-pin-functions/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</a:rPr>
              <a:t>SPI</a:t>
            </a:r>
          </a:p>
          <a:p>
            <a:r>
              <a:rPr lang="da-DK" altLang="da-DK" dirty="0">
                <a:ea typeface="MS PGothic" panose="020B0600070205080204" pitchFamily="34" charset="-128"/>
                <a:hlinkClick r:id="rId3"/>
              </a:rPr>
              <a:t>http://wiringpi.com/reference/spi-library/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 err="1">
                <a:ea typeface="MS PGothic" panose="020B0600070205080204" pitchFamily="34" charset="-128"/>
              </a:rPr>
              <a:t>Install</a:t>
            </a:r>
            <a:r>
              <a:rPr lang="da-DK" altLang="da-DK" dirty="0">
                <a:ea typeface="MS PGothic" panose="020B0600070205080204" pitchFamily="34" charset="-128"/>
              </a:rPr>
              <a:t> </a:t>
            </a:r>
            <a:r>
              <a:rPr lang="da-DK" altLang="da-DK" dirty="0" err="1">
                <a:ea typeface="MS PGothic" panose="020B0600070205080204" pitchFamily="34" charset="-128"/>
              </a:rPr>
              <a:t>wiringpi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4"/>
              </a:rPr>
              <a:t>https://pypi.org/project/wiringpi/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GPIO – </a:t>
            </a:r>
            <a:r>
              <a:rPr lang="da-DK" altLang="da-DK" dirty="0" err="1">
                <a:ea typeface="MS PGothic" panose="020B0600070205080204" pitchFamily="34" charset="-128"/>
              </a:rPr>
              <a:t>wiringPi</a:t>
            </a:r>
            <a:r>
              <a:rPr lang="da-DK" altLang="da-DK" dirty="0">
                <a:ea typeface="MS PGothic" panose="020B0600070205080204" pitchFamily="34" charset="-128"/>
              </a:rPr>
              <a:t> Links</a:t>
            </a:r>
          </a:p>
        </p:txBody>
      </p:sp>
    </p:spTree>
    <p:extLst>
      <p:ext uri="{BB962C8B-B14F-4D97-AF65-F5344CB8AC3E}">
        <p14:creationId xmlns:p14="http://schemas.microsoft.com/office/powerpoint/2010/main" val="3233919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86259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1000" dirty="0">
                <a:ea typeface="MS PGothic" panose="020B0600070205080204" pitchFamily="34" charset="-128"/>
              </a:rPr>
              <a:t>import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import time</a:t>
            </a:r>
          </a:p>
          <a:p>
            <a:pPr marL="0" indent="0">
              <a:buNone/>
            </a:pP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(2+2)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("</a:t>
            </a:r>
            <a:r>
              <a:rPr lang="da-DK" altLang="da-DK" sz="1000" dirty="0" err="1">
                <a:ea typeface="MS PGothic" panose="020B0600070205080204" pitchFamily="34" charset="-128"/>
              </a:rPr>
              <a:t>Hello</a:t>
            </a:r>
            <a:r>
              <a:rPr lang="da-DK" altLang="da-DK" sz="1000" dirty="0">
                <a:ea typeface="MS PGothic" panose="020B0600070205080204" pitchFamily="34" charset="-128"/>
              </a:rPr>
              <a:t> World")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wiringpi.piBoardRev</a:t>
            </a:r>
            <a:r>
              <a:rPr lang="da-DK" altLang="da-DK" sz="1000" dirty="0">
                <a:ea typeface="MS PGothic" panose="020B0600070205080204" pitchFamily="34" charset="-128"/>
              </a:rPr>
              <a:t>())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wiringpi.wiringPiSetup</a:t>
            </a:r>
            <a:r>
              <a:rPr lang="da-DK" altLang="da-DK" sz="1000" dirty="0">
                <a:ea typeface="MS PGothic" panose="020B0600070205080204" pitchFamily="34" charset="-128"/>
              </a:rPr>
              <a:t>()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#</a:t>
            </a:r>
            <a:r>
              <a:rPr lang="da-DK" altLang="da-DK" sz="1000" dirty="0" err="1">
                <a:ea typeface="MS PGothic" panose="020B0600070205080204" pitchFamily="34" charset="-128"/>
              </a:rPr>
              <a:t>pinMode</a:t>
            </a:r>
            <a:r>
              <a:rPr lang="da-DK" altLang="da-DK" sz="1000" dirty="0">
                <a:ea typeface="MS PGothic" panose="020B0600070205080204" pitchFamily="34" charset="-128"/>
              </a:rPr>
              <a:t> pin, in/out (0=in 1=out)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wiringpi.pinMode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loop = 0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while</a:t>
            </a:r>
            <a:r>
              <a:rPr lang="da-DK" altLang="da-DK" sz="1000" dirty="0">
                <a:ea typeface="MS PGothic" panose="020B0600070205080204" pitchFamily="34" charset="-128"/>
              </a:rPr>
              <a:t> (loop &lt; 20):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(0, 0)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loop = loop + 1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print (loop)</a:t>
            </a: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GPIO test</a:t>
            </a:r>
          </a:p>
        </p:txBody>
      </p:sp>
    </p:spTree>
    <p:extLst>
      <p:ext uri="{BB962C8B-B14F-4D97-AF65-F5344CB8AC3E}">
        <p14:creationId xmlns:p14="http://schemas.microsoft.com/office/powerpoint/2010/main" val="8382831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143116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https://da.wikipedia.org/wiki/Serial_Peripheral_Interface-bus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GPIO SPI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7FBB50C1-1991-4FDD-9222-F1A5C1290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79915"/>
            <a:ext cx="3333750" cy="1038225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6E268A70-B7C4-4790-80E4-2FD1B9313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15" y="1779662"/>
            <a:ext cx="33337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23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/>
              <a:t>E = Volt [V]</a:t>
            </a:r>
          </a:p>
          <a:p>
            <a:r>
              <a:rPr lang="da-DK" dirty="0"/>
              <a:t>R = Modstand [Ohm]</a:t>
            </a:r>
          </a:p>
          <a:p>
            <a:r>
              <a:rPr lang="da-DK" dirty="0"/>
              <a:t>I = Strøm [A]</a:t>
            </a:r>
          </a:p>
          <a:p>
            <a:r>
              <a:rPr lang="da-DK" dirty="0"/>
              <a:t>P = Effekt [W]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Ohm’s</a:t>
            </a:r>
            <a:r>
              <a:rPr lang="da-DK" dirty="0"/>
              <a:t> lov på 12 måder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771550"/>
            <a:ext cx="4405512" cy="41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66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71550"/>
            <a:ext cx="7094559" cy="3879837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2363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60" y="204081"/>
            <a:ext cx="8787936" cy="480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90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Diode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13" y="915566"/>
            <a:ext cx="7884368" cy="37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53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Transistor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7" y="1116698"/>
            <a:ext cx="3810000" cy="2809875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063907"/>
            <a:ext cx="23812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35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MCP3202 og </a:t>
            </a:r>
            <a:r>
              <a:rPr lang="da-DK" dirty="0" err="1"/>
              <a:t>Raspberry</a:t>
            </a:r>
            <a:r>
              <a:rPr lang="da-DK" dirty="0"/>
              <a:t> Pi - diagram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" y="1281112"/>
            <a:ext cx="79914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24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028795"/>
          </a:xfrm>
        </p:spPr>
        <p:txBody>
          <a:bodyPr/>
          <a:lstStyle/>
          <a:p>
            <a:r>
              <a:rPr lang="da-DK" dirty="0"/>
              <a:t>Lars Hansen, Elektroniktekniker / Elektronikmekaniker fra NBI</a:t>
            </a:r>
          </a:p>
          <a:p>
            <a:r>
              <a:rPr lang="da-DK" dirty="0"/>
              <a:t>Udviklingskonsulent på Teknologisk Institut</a:t>
            </a:r>
            <a:br>
              <a:rPr lang="da-DK" dirty="0"/>
            </a:br>
            <a:r>
              <a:rPr lang="da-DK" dirty="0"/>
              <a:t>Energieffektivisering &amp; ventilation</a:t>
            </a:r>
            <a:br>
              <a:rPr lang="da-DK" dirty="0"/>
            </a:br>
            <a:r>
              <a:rPr lang="da-DK" dirty="0"/>
              <a:t>Energi og klima</a:t>
            </a:r>
            <a:br>
              <a:rPr lang="da-DK" dirty="0"/>
            </a:br>
            <a:endParaRPr lang="da-DK" dirty="0"/>
          </a:p>
          <a:p>
            <a:r>
              <a:rPr lang="da-DK" dirty="0"/>
              <a:t>Projekter med </a:t>
            </a:r>
            <a:r>
              <a:rPr lang="da-DK" dirty="0" err="1"/>
              <a:t>Raspberry</a:t>
            </a:r>
            <a:r>
              <a:rPr lang="da-DK" dirty="0"/>
              <a:t> PI:</a:t>
            </a:r>
          </a:p>
          <a:p>
            <a:r>
              <a:rPr lang="da-DK" sz="1600" dirty="0"/>
              <a:t>Dataopsamling (Temperatur, </a:t>
            </a:r>
            <a:r>
              <a:rPr lang="da-DK" sz="1600" dirty="0" err="1"/>
              <a:t>Luftflow</a:t>
            </a:r>
            <a:r>
              <a:rPr lang="da-DK" sz="1600" dirty="0"/>
              <a:t> med ultralyd, Energi måling på el og væske, generelt IO board V og I, solceller i EFH)</a:t>
            </a:r>
          </a:p>
          <a:p>
            <a:r>
              <a:rPr lang="da-DK" sz="1600" dirty="0"/>
              <a:t>Udvikling af Prototyper til kunder og F&amp;U projekter (Styring til hybridventilation, målebøjning)</a:t>
            </a:r>
          </a:p>
          <a:p>
            <a:r>
              <a:rPr lang="da-DK" sz="1600" dirty="0"/>
              <a:t>Drone med Navio2 og google cloud VM</a:t>
            </a:r>
          </a:p>
          <a:p>
            <a:r>
              <a:rPr lang="da-DK" sz="1600" dirty="0" err="1"/>
              <a:t>OpenCV</a:t>
            </a:r>
            <a:r>
              <a:rPr lang="da-DK" sz="1600" dirty="0"/>
              <a:t> og Python til at følge bevægelser i stinkskabe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1297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3923928" y="1116698"/>
            <a:ext cx="4896544" cy="926407"/>
          </a:xfrm>
        </p:spPr>
        <p:txBody>
          <a:bodyPr/>
          <a:lstStyle/>
          <a:p>
            <a:r>
              <a:rPr lang="da-DK" sz="1600" b="1" dirty="0"/>
              <a:t>2.7V Dual Channel 12-Bit A/D Converter</a:t>
            </a:r>
          </a:p>
          <a:p>
            <a:r>
              <a:rPr lang="da-DK" sz="1600" b="1" dirty="0"/>
              <a:t>with SPI Serial Interface</a:t>
            </a:r>
            <a:endParaRPr lang="da-DK" sz="16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MCP3202</a:t>
            </a:r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87574"/>
            <a:ext cx="3408040" cy="2556030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59" y="2139702"/>
            <a:ext cx="4863708" cy="217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01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22" y="771550"/>
            <a:ext cx="7772356" cy="4371950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 – forbind MCP3202 til </a:t>
            </a:r>
            <a:r>
              <a:rPr lang="da-DK" dirty="0" err="1"/>
              <a:t>Raspberry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333636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LM35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915566"/>
            <a:ext cx="5832648" cy="394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393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28" y="205069"/>
            <a:ext cx="8391935" cy="4720464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65496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"/>
            <a:ext cx="9143849" cy="514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93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0"/>
            <a:ext cx="9144000" cy="5143500"/>
          </a:xfrm>
          <a:prstGeom prst="rect">
            <a:avLst/>
          </a:prstGeom>
        </p:spPr>
      </p:pic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385876"/>
            <a:ext cx="2664296" cy="17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42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/>
              <a:t>Opgave</a:t>
            </a:r>
          </a:p>
          <a:p>
            <a:r>
              <a:rPr lang="da-DK" dirty="0"/>
              <a:t>Bemærk, LM35 skal forsynes via 5VDC – er det er problem?  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LM35 på channel0</a:t>
            </a:r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143264"/>
            <a:ext cx="3528392" cy="238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17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/>
              <a:t>Opgave</a:t>
            </a:r>
          </a:p>
          <a:p>
            <a:r>
              <a:rPr lang="da-DK" dirty="0"/>
              <a:t>4k8 Ohm og </a:t>
            </a:r>
            <a:r>
              <a:rPr lang="da-DK" dirty="0" err="1"/>
              <a:t>Photoresistor</a:t>
            </a:r>
            <a:r>
              <a:rPr lang="da-DK" dirty="0"/>
              <a:t> 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Lysmåler på channel1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11710"/>
            <a:ext cx="3240782" cy="207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013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dirty="0"/>
              <a:t>Opgave</a:t>
            </a:r>
          </a:p>
          <a:p>
            <a:r>
              <a:rPr lang="da-DK" dirty="0"/>
              <a:t>Gem kode fra opgaverne med lm35 og </a:t>
            </a:r>
            <a:r>
              <a:rPr lang="da-DK" dirty="0" err="1"/>
              <a:t>photoresistor</a:t>
            </a:r>
            <a:endParaRPr lang="da-DK" dirty="0"/>
          </a:p>
          <a:p>
            <a:r>
              <a:rPr lang="da-DK" dirty="0"/>
              <a:t>Hjælp, brug modstande til at dele spændingen</a:t>
            </a:r>
          </a:p>
          <a:p>
            <a:r>
              <a:rPr lang="da-DK" dirty="0"/>
              <a:t>Brug </a:t>
            </a:r>
            <a:r>
              <a:rPr lang="da-DK" dirty="0" err="1"/>
              <a:t>Ohm’s</a:t>
            </a:r>
            <a:r>
              <a:rPr lang="da-DK" dirty="0"/>
              <a:t> lov til udregning af spænding – skriv resultat på skærm</a:t>
            </a:r>
          </a:p>
          <a:p>
            <a:r>
              <a:rPr lang="da-DK" dirty="0"/>
              <a:t>Loop 10 gange, et loop pr. 5. sekund, dvs. i alt 50 sekunder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Mål forsyningsspændingen til MCP3202 på channel1</a:t>
            </a:r>
          </a:p>
        </p:txBody>
      </p:sp>
    </p:spTree>
    <p:extLst>
      <p:ext uri="{BB962C8B-B14F-4D97-AF65-F5344CB8AC3E}">
        <p14:creationId xmlns:p14="http://schemas.microsoft.com/office/powerpoint/2010/main" val="24240055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2400" dirty="0">
                <a:ea typeface="MS PGothic" panose="020B0600070205080204" pitchFamily="34" charset="-128"/>
              </a:rPr>
              <a:t>Html fil (</a:t>
            </a:r>
            <a:r>
              <a:rPr lang="da-DK" sz="2400" b="1" dirty="0" err="1"/>
              <a:t>H</a:t>
            </a:r>
            <a:r>
              <a:rPr lang="da-DK" sz="2400" dirty="0" err="1"/>
              <a:t>yper</a:t>
            </a:r>
            <a:r>
              <a:rPr lang="da-DK" sz="2400" b="1" dirty="0" err="1"/>
              <a:t>T</a:t>
            </a:r>
            <a:r>
              <a:rPr lang="da-DK" sz="2400" dirty="0" err="1"/>
              <a:t>ext</a:t>
            </a:r>
            <a:r>
              <a:rPr lang="da-DK" sz="2400" dirty="0"/>
              <a:t> </a:t>
            </a:r>
            <a:r>
              <a:rPr lang="da-DK" sz="2400" b="1" dirty="0" err="1"/>
              <a:t>M</a:t>
            </a:r>
            <a:r>
              <a:rPr lang="da-DK" sz="2400" dirty="0" err="1"/>
              <a:t>arkup</a:t>
            </a:r>
            <a:r>
              <a:rPr lang="da-DK" sz="2400" dirty="0"/>
              <a:t> </a:t>
            </a:r>
            <a:r>
              <a:rPr lang="da-DK" sz="2400" b="1" dirty="0"/>
              <a:t>L</a:t>
            </a:r>
            <a:r>
              <a:rPr lang="da-DK" sz="2400" dirty="0"/>
              <a:t>anguage )</a:t>
            </a:r>
            <a:r>
              <a:rPr lang="da-DK" altLang="da-DK" dirty="0">
                <a:ea typeface="MS PGothic" panose="020B0600070205080204" pitchFamily="34" charset="-128"/>
              </a:rPr>
              <a:t>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08198311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66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431709"/>
          </a:xfrm>
        </p:spPr>
        <p:txBody>
          <a:bodyPr/>
          <a:lstStyle/>
          <a:p>
            <a:r>
              <a:rPr lang="da-DK" dirty="0"/>
              <a:t>Godkendte Teknologiske Serviceinstitutter</a:t>
            </a:r>
          </a:p>
          <a:p>
            <a:r>
              <a:rPr lang="da-DK" sz="1400" b="1" dirty="0"/>
              <a:t>Nøgletal for Teknologisk Institut i 2017</a:t>
            </a:r>
          </a:p>
          <a:p>
            <a:r>
              <a:rPr lang="da-DK" sz="1400" dirty="0"/>
              <a:t>• Omsætning, mio. kr.: 1.123</a:t>
            </a:r>
            <a:br>
              <a:rPr lang="da-DK" sz="1400" dirty="0"/>
            </a:br>
            <a:r>
              <a:rPr lang="da-DK" sz="1400" dirty="0"/>
              <a:t>• Kommerciel omsætning</a:t>
            </a:r>
          </a:p>
          <a:p>
            <a:r>
              <a:rPr lang="da-DK" sz="1400" dirty="0"/>
              <a:t>• F&amp;U-indsats</a:t>
            </a:r>
          </a:p>
          <a:p>
            <a:r>
              <a:rPr lang="da-DK" sz="1400" dirty="0"/>
              <a:t>• Resultatkontrakter</a:t>
            </a:r>
            <a:br>
              <a:rPr lang="da-DK" sz="1400" dirty="0"/>
            </a:br>
            <a:r>
              <a:rPr lang="da-DK" sz="1400" dirty="0"/>
              <a:t>• Medarbejdere:  &gt; 1000</a:t>
            </a:r>
          </a:p>
          <a:p>
            <a:r>
              <a:rPr lang="da-DK" sz="1400" dirty="0"/>
              <a:t>Teknologisk Institut udvikler og formidler teknologiske fremskridt til gavn for dansk erhvervsliv og samfundet i øvrigt og har hvert år mere end 15.000 virksomheder som kunder. Teknologisk Instituts aktiviteter er samlet i otte divisioner: Byggeri og anlæg, Energi og Klima, Erhvervsudvikling, Life Science, Danish Meat Research Institute, Materialer, Produktion og Økonomi.</a:t>
            </a:r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Teknologisk Institut</a:t>
            </a:r>
          </a:p>
        </p:txBody>
      </p:sp>
    </p:spTree>
    <p:extLst>
      <p:ext uri="{BB962C8B-B14F-4D97-AF65-F5344CB8AC3E}">
        <p14:creationId xmlns:p14="http://schemas.microsoft.com/office/powerpoint/2010/main" val="268855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954929"/>
          </a:xfrm>
        </p:spPr>
        <p:txBody>
          <a:bodyPr/>
          <a:lstStyle/>
          <a:p>
            <a:r>
              <a:rPr lang="da-DK" dirty="0"/>
              <a:t>Opgave</a:t>
            </a:r>
          </a:p>
          <a:p>
            <a:r>
              <a:rPr lang="da-DK" dirty="0"/>
              <a:t>Python program skal skrive htmlfil i /var/www/html</a:t>
            </a:r>
          </a:p>
          <a:p>
            <a:r>
              <a:rPr lang="da-DK" dirty="0"/>
              <a:t>File 1: </a:t>
            </a:r>
            <a:r>
              <a:rPr lang="da-DK" dirty="0" err="1"/>
              <a:t>temp</a:t>
            </a:r>
            <a:r>
              <a:rPr lang="da-DK" dirty="0"/>
              <a:t> =&lt; 28 med blå farve</a:t>
            </a:r>
          </a:p>
          <a:p>
            <a:r>
              <a:rPr lang="da-DK" dirty="0"/>
              <a:t>File 2: </a:t>
            </a:r>
            <a:r>
              <a:rPr lang="da-DK" dirty="0" err="1"/>
              <a:t>temp</a:t>
            </a:r>
            <a:r>
              <a:rPr lang="da-DK" dirty="0"/>
              <a:t> &gt; 28 med rød farve (er der tid så tænd lysdiode)</a:t>
            </a:r>
          </a:p>
          <a:p>
            <a:r>
              <a:rPr lang="da-DK" dirty="0"/>
              <a:t>Brug eksempel på fil fra tidligere</a:t>
            </a:r>
          </a:p>
          <a:p>
            <a:r>
              <a:rPr lang="da-DK" dirty="0"/>
              <a:t>Brug evt. vis_temp.py – tilpas program – start med temperatur som input fra bruger – vi indsætter målt temperatur lidt senere…</a:t>
            </a:r>
          </a:p>
          <a:p>
            <a:r>
              <a:rPr lang="da-DK" dirty="0"/>
              <a:t>Gem fil under /var/www/html/kursus1/index.html</a:t>
            </a:r>
          </a:p>
          <a:p>
            <a:r>
              <a:rPr lang="da-DK" dirty="0"/>
              <a:t>Se evt. ”lokal” file på http://127.0.0.1/kursus1/index.html</a:t>
            </a:r>
          </a:p>
          <a:p>
            <a:r>
              <a:rPr lang="da-DK" dirty="0"/>
              <a:t>Se evt. ”naboens” fil på http://&lt;nabo ip&gt;/kursus1/index.html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Temperatur på html-side</a:t>
            </a:r>
          </a:p>
        </p:txBody>
      </p:sp>
    </p:spTree>
    <p:extLst>
      <p:ext uri="{BB962C8B-B14F-4D97-AF65-F5344CB8AC3E}">
        <p14:creationId xmlns:p14="http://schemas.microsoft.com/office/powerpoint/2010/main" val="29582210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71550"/>
            <a:ext cx="7772356" cy="4371950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Relæ og </a:t>
            </a:r>
            <a:r>
              <a:rPr lang="da-DK" dirty="0" err="1"/>
              <a:t>Raspberry</a:t>
            </a:r>
            <a:r>
              <a:rPr lang="da-DK" dirty="0"/>
              <a:t> Pi</a:t>
            </a:r>
          </a:p>
        </p:txBody>
      </p:sp>
    </p:spTree>
    <p:extLst>
      <p:ext uri="{BB962C8B-B14F-4D97-AF65-F5344CB8AC3E}">
        <p14:creationId xmlns:p14="http://schemas.microsoft.com/office/powerpoint/2010/main" val="32486958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/>
              <a:t>Diagram</a:t>
            </a:r>
          </a:p>
          <a:p>
            <a:r>
              <a:rPr lang="da-DK" dirty="0"/>
              <a:t>Software til </a:t>
            </a:r>
            <a:r>
              <a:rPr lang="da-DK" dirty="0" err="1"/>
              <a:t>Ioboard</a:t>
            </a:r>
            <a:endParaRPr lang="da-DK" dirty="0"/>
          </a:p>
          <a:p>
            <a:r>
              <a:rPr lang="da-DK" dirty="0"/>
              <a:t>Python software til </a:t>
            </a:r>
            <a:r>
              <a:rPr lang="da-DK" dirty="0" err="1"/>
              <a:t>Raspberry</a:t>
            </a:r>
            <a:r>
              <a:rPr lang="da-DK" dirty="0"/>
              <a:t> og PC</a:t>
            </a:r>
          </a:p>
          <a:p>
            <a:r>
              <a:rPr lang="da-DK" dirty="0"/>
              <a:t>RS485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Case </a:t>
            </a:r>
            <a:r>
              <a:rPr lang="da-DK" dirty="0" err="1"/>
              <a:t>vedr</a:t>
            </a:r>
            <a:r>
              <a:rPr lang="da-DK" dirty="0"/>
              <a:t> </a:t>
            </a:r>
            <a:r>
              <a:rPr lang="da-DK" dirty="0" err="1"/>
              <a:t>Ioboard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63927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5383012"/>
          </a:xfrm>
        </p:spPr>
        <p:txBody>
          <a:bodyPr/>
          <a:lstStyle/>
          <a:p>
            <a:r>
              <a:rPr lang="da-DK" sz="1400" dirty="0" err="1"/>
              <a:t>apt-get</a:t>
            </a:r>
            <a:r>
              <a:rPr lang="da-DK" sz="1400" dirty="0"/>
              <a:t> </a:t>
            </a:r>
            <a:r>
              <a:rPr lang="da-DK" sz="1400" dirty="0" err="1"/>
              <a:t>install</a:t>
            </a:r>
            <a:r>
              <a:rPr lang="da-DK" sz="1400" dirty="0"/>
              <a:t> </a:t>
            </a:r>
            <a:r>
              <a:rPr lang="da-DK" sz="1400" dirty="0" err="1"/>
              <a:t>mysql</a:t>
            </a:r>
            <a:r>
              <a:rPr lang="da-DK" sz="1400" dirty="0"/>
              <a:t>-server </a:t>
            </a:r>
            <a:r>
              <a:rPr lang="da-DK" sz="1400" dirty="0" err="1"/>
              <a:t>mysql-client</a:t>
            </a:r>
            <a:endParaRPr lang="da-DK" sz="1400" dirty="0"/>
          </a:p>
          <a:p>
            <a:r>
              <a:rPr lang="da-DK" sz="1400" dirty="0" err="1"/>
              <a:t>apt-get</a:t>
            </a:r>
            <a:r>
              <a:rPr lang="da-DK" sz="1400" dirty="0"/>
              <a:t> </a:t>
            </a:r>
            <a:r>
              <a:rPr lang="da-DK" sz="1400" dirty="0" err="1"/>
              <a:t>install</a:t>
            </a:r>
            <a:r>
              <a:rPr lang="da-DK" sz="1400" dirty="0"/>
              <a:t> </a:t>
            </a:r>
            <a:r>
              <a:rPr lang="da-DK" sz="1400" dirty="0" err="1"/>
              <a:t>mysql-workbench</a:t>
            </a:r>
            <a:endParaRPr lang="da-DK" sz="1400" dirty="0"/>
          </a:p>
          <a:p>
            <a:r>
              <a:rPr lang="da-DK" sz="1400" dirty="0"/>
              <a:t>pip </a:t>
            </a:r>
            <a:r>
              <a:rPr lang="da-DK" sz="1400" dirty="0" err="1"/>
              <a:t>install</a:t>
            </a:r>
            <a:r>
              <a:rPr lang="da-DK" sz="1400" dirty="0"/>
              <a:t> </a:t>
            </a:r>
            <a:r>
              <a:rPr lang="da-DK" sz="1400" dirty="0" err="1"/>
              <a:t>Pymysql</a:t>
            </a:r>
            <a:endParaRPr lang="da-DK" sz="1400" dirty="0"/>
          </a:p>
          <a:p>
            <a:r>
              <a:rPr lang="da-DK" sz="1400" dirty="0"/>
              <a:t>Test kode i </a:t>
            </a:r>
            <a:r>
              <a:rPr lang="da-DK" sz="1400" dirty="0" err="1"/>
              <a:t>python</a:t>
            </a:r>
            <a:r>
              <a:rPr lang="da-DK" sz="1400" dirty="0"/>
              <a:t>:</a:t>
            </a:r>
          </a:p>
          <a:p>
            <a:pPr marL="0" indent="0">
              <a:buNone/>
            </a:pPr>
            <a:endParaRPr lang="da-DK" sz="1400" dirty="0"/>
          </a:p>
          <a:p>
            <a:pPr marL="0" indent="0">
              <a:buNone/>
            </a:pPr>
            <a:r>
              <a:rPr lang="da-DK" sz="1100" dirty="0"/>
              <a:t>import </a:t>
            </a:r>
            <a:r>
              <a:rPr lang="da-DK" sz="1100" dirty="0" err="1"/>
              <a:t>pymysql</a:t>
            </a:r>
            <a:endParaRPr lang="da-DK" sz="1100" dirty="0"/>
          </a:p>
          <a:p>
            <a:pPr marL="0" indent="0">
              <a:buNone/>
            </a:pPr>
            <a:endParaRPr lang="da-DK" sz="1100" dirty="0"/>
          </a:p>
          <a:p>
            <a:pPr marL="0" indent="0">
              <a:buNone/>
            </a:pPr>
            <a:r>
              <a:rPr lang="da-DK" sz="1100" dirty="0" err="1"/>
              <a:t>cnx</a:t>
            </a:r>
            <a:r>
              <a:rPr lang="da-DK" sz="1100" dirty="0"/>
              <a:t> = </a:t>
            </a:r>
            <a:r>
              <a:rPr lang="da-DK" sz="1100" dirty="0" err="1"/>
              <a:t>pymysql.connect</a:t>
            </a:r>
            <a:r>
              <a:rPr lang="da-DK" sz="1100" dirty="0"/>
              <a:t>(user='</a:t>
            </a:r>
            <a:r>
              <a:rPr lang="da-DK" sz="1100" dirty="0" err="1"/>
              <a:t>root</a:t>
            </a:r>
            <a:r>
              <a:rPr lang="da-DK" sz="1100" dirty="0"/>
              <a:t>', password='', host='127.0.0.1', database='</a:t>
            </a:r>
            <a:r>
              <a:rPr lang="da-DK" sz="1100" dirty="0" err="1"/>
              <a:t>for_testing</a:t>
            </a:r>
            <a:r>
              <a:rPr lang="da-DK" sz="1100" dirty="0"/>
              <a:t>', </a:t>
            </a:r>
            <a:r>
              <a:rPr lang="da-DK" sz="1100" dirty="0" err="1"/>
              <a:t>autocommit</a:t>
            </a:r>
            <a:r>
              <a:rPr lang="da-DK" sz="1100" dirty="0"/>
              <a:t>=True)            </a:t>
            </a:r>
          </a:p>
          <a:p>
            <a:pPr marL="0" indent="0">
              <a:buNone/>
            </a:pPr>
            <a:r>
              <a:rPr lang="da-DK" sz="1100" dirty="0"/>
              <a:t>cur = </a:t>
            </a:r>
            <a:r>
              <a:rPr lang="da-DK" sz="1100" dirty="0" err="1"/>
              <a:t>cnx.cursor</a:t>
            </a:r>
            <a:r>
              <a:rPr lang="da-DK" sz="1100" dirty="0"/>
              <a:t>()</a:t>
            </a:r>
          </a:p>
          <a:p>
            <a:pPr marL="0" indent="0">
              <a:buNone/>
            </a:pPr>
            <a:r>
              <a:rPr lang="da-DK" sz="1100" dirty="0" err="1"/>
              <a:t>cur.execute</a:t>
            </a:r>
            <a:r>
              <a:rPr lang="da-DK" sz="1100" dirty="0"/>
              <a:t>('INSERT INTO test (</a:t>
            </a:r>
            <a:r>
              <a:rPr lang="da-DK" sz="1100" dirty="0" err="1"/>
              <a:t>name</a:t>
            </a:r>
            <a:r>
              <a:rPr lang="da-DK" sz="1100" dirty="0"/>
              <a:t>) </a:t>
            </a:r>
            <a:r>
              <a:rPr lang="da-DK" sz="1100" dirty="0" err="1"/>
              <a:t>values</a:t>
            </a:r>
            <a:r>
              <a:rPr lang="da-DK" sz="1100" dirty="0"/>
              <a:t> ("Tom")')</a:t>
            </a:r>
          </a:p>
          <a:p>
            <a:pPr marL="0" indent="0">
              <a:buNone/>
            </a:pPr>
            <a:r>
              <a:rPr lang="da-DK" sz="1100" dirty="0" err="1"/>
              <a:t>cur.execute</a:t>
            </a:r>
            <a:r>
              <a:rPr lang="da-DK" sz="1100" dirty="0"/>
              <a:t>("SELECT * from test")</a:t>
            </a:r>
          </a:p>
          <a:p>
            <a:pPr marL="0" indent="0">
              <a:buNone/>
            </a:pPr>
            <a:r>
              <a:rPr lang="da-DK" sz="1100" dirty="0"/>
              <a:t>print(</a:t>
            </a:r>
            <a:r>
              <a:rPr lang="da-DK" sz="1100" dirty="0" err="1"/>
              <a:t>cur.description</a:t>
            </a:r>
            <a:r>
              <a:rPr lang="da-DK" sz="1100" dirty="0"/>
              <a:t>) 	</a:t>
            </a:r>
          </a:p>
          <a:p>
            <a:pPr marL="0" indent="0">
              <a:buNone/>
            </a:pPr>
            <a:endParaRPr lang="da-DK" sz="1100" dirty="0"/>
          </a:p>
          <a:p>
            <a:pPr marL="0" indent="0">
              <a:buNone/>
            </a:pPr>
            <a:r>
              <a:rPr lang="da-DK" sz="1100" dirty="0"/>
              <a:t>for </a:t>
            </a:r>
            <a:r>
              <a:rPr lang="da-DK" sz="1100" dirty="0" err="1"/>
              <a:t>row</a:t>
            </a:r>
            <a:r>
              <a:rPr lang="da-DK" sz="1100" dirty="0"/>
              <a:t> in cur:</a:t>
            </a:r>
          </a:p>
          <a:p>
            <a:pPr marL="0" indent="0">
              <a:buNone/>
            </a:pPr>
            <a:r>
              <a:rPr lang="da-DK" sz="1100" dirty="0"/>
              <a:t>	print(</a:t>
            </a:r>
            <a:r>
              <a:rPr lang="da-DK" sz="1100" dirty="0" err="1"/>
              <a:t>row</a:t>
            </a:r>
            <a:r>
              <a:rPr lang="da-DK" sz="1100" dirty="0"/>
              <a:t>)</a:t>
            </a:r>
          </a:p>
          <a:p>
            <a:pPr marL="0" indent="0">
              <a:buNone/>
            </a:pPr>
            <a:endParaRPr lang="da-DK" sz="1100" dirty="0"/>
          </a:p>
          <a:p>
            <a:pPr marL="0" indent="0">
              <a:buNone/>
            </a:pPr>
            <a:r>
              <a:rPr lang="da-DK" sz="1100" dirty="0" err="1"/>
              <a:t>cur.close</a:t>
            </a:r>
            <a:r>
              <a:rPr lang="da-DK" sz="1100" dirty="0"/>
              <a:t>()</a:t>
            </a:r>
          </a:p>
          <a:p>
            <a:pPr marL="0" indent="0">
              <a:buNone/>
            </a:pPr>
            <a:r>
              <a:rPr lang="da-DK" sz="1100" dirty="0" err="1"/>
              <a:t>cnx.close</a:t>
            </a:r>
            <a:r>
              <a:rPr lang="da-DK" sz="1100" dirty="0"/>
              <a:t>()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Mysql</a:t>
            </a:r>
            <a:r>
              <a:rPr lang="da-DK" dirty="0"/>
              <a:t> og </a:t>
            </a:r>
            <a:r>
              <a:rPr lang="da-DK" dirty="0" err="1"/>
              <a:t>workbench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833037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Enable</a:t>
            </a:r>
            <a:r>
              <a:rPr lang="da-DK" dirty="0"/>
              <a:t> Python under Apache2</a:t>
            </a:r>
          </a:p>
          <a:p>
            <a:pPr marL="0" indent="0">
              <a:buNone/>
            </a:pPr>
            <a:endParaRPr lang="da-DK" dirty="0"/>
          </a:p>
          <a:p>
            <a:r>
              <a:rPr lang="da-DK" dirty="0">
                <a:hlinkClick r:id="rId2"/>
              </a:rPr>
              <a:t>https://www.linux.com/blog/configuring-apache2-run-python-scripts</a:t>
            </a:r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Apache2 og Python</a:t>
            </a:r>
          </a:p>
        </p:txBody>
      </p:sp>
    </p:spTree>
    <p:extLst>
      <p:ext uri="{BB962C8B-B14F-4D97-AF65-F5344CB8AC3E}">
        <p14:creationId xmlns:p14="http://schemas.microsoft.com/office/powerpoint/2010/main" val="4175677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277820"/>
          </a:xfrm>
        </p:spPr>
        <p:txBody>
          <a:bodyPr/>
          <a:lstStyle/>
          <a:p>
            <a:r>
              <a:rPr lang="da-DK" dirty="0"/>
              <a:t>import </a:t>
            </a:r>
            <a:r>
              <a:rPr lang="da-DK" dirty="0" err="1"/>
              <a:t>socket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clientsocket</a:t>
            </a:r>
            <a:r>
              <a:rPr lang="da-DK" dirty="0"/>
              <a:t> = </a:t>
            </a:r>
            <a:r>
              <a:rPr lang="da-DK" dirty="0" err="1"/>
              <a:t>socket.socket</a:t>
            </a:r>
            <a:r>
              <a:rPr lang="da-DK" dirty="0"/>
              <a:t>(</a:t>
            </a:r>
            <a:r>
              <a:rPr lang="da-DK" dirty="0" err="1"/>
              <a:t>socket.AF_INET</a:t>
            </a:r>
            <a:r>
              <a:rPr lang="da-DK" dirty="0"/>
              <a:t>, </a:t>
            </a:r>
            <a:r>
              <a:rPr lang="da-DK" dirty="0" err="1"/>
              <a:t>socket.SOCK_STREAM</a:t>
            </a:r>
            <a:r>
              <a:rPr lang="da-DK" dirty="0"/>
              <a:t>)</a:t>
            </a:r>
          </a:p>
          <a:p>
            <a:r>
              <a:rPr lang="da-DK" dirty="0" err="1"/>
              <a:t>clientsocket.connect</a:t>
            </a:r>
            <a:r>
              <a:rPr lang="da-DK" dirty="0"/>
              <a:t>(('</a:t>
            </a:r>
            <a:r>
              <a:rPr lang="da-DK" dirty="0" err="1"/>
              <a:t>localhost</a:t>
            </a:r>
            <a:r>
              <a:rPr lang="da-DK" dirty="0"/>
              <a:t>', 8089))</a:t>
            </a:r>
          </a:p>
          <a:p>
            <a:endParaRPr lang="da-DK" dirty="0"/>
          </a:p>
          <a:p>
            <a:r>
              <a:rPr lang="da-DK" dirty="0" err="1"/>
              <a:t>while</a:t>
            </a:r>
            <a:r>
              <a:rPr lang="da-DK" dirty="0"/>
              <a:t> (True):</a:t>
            </a:r>
          </a:p>
          <a:p>
            <a:r>
              <a:rPr lang="da-DK" dirty="0"/>
              <a:t>    </a:t>
            </a:r>
            <a:r>
              <a:rPr lang="da-DK" dirty="0" err="1"/>
              <a:t>inp</a:t>
            </a:r>
            <a:r>
              <a:rPr lang="da-DK" dirty="0"/>
              <a:t> = input ("Indskriv tekst som skal sendes : ")</a:t>
            </a:r>
          </a:p>
          <a:p>
            <a:r>
              <a:rPr lang="da-DK" dirty="0"/>
              <a:t>    </a:t>
            </a:r>
            <a:r>
              <a:rPr lang="da-DK" dirty="0" err="1"/>
              <a:t>clientsocket.sendall</a:t>
            </a:r>
            <a:r>
              <a:rPr lang="da-DK" dirty="0"/>
              <a:t>(</a:t>
            </a:r>
            <a:r>
              <a:rPr lang="da-DK" dirty="0" err="1"/>
              <a:t>inp.encode</a:t>
            </a:r>
            <a:r>
              <a:rPr lang="da-DK" dirty="0"/>
              <a:t>("utf-8"))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Simple Client Server Test</a:t>
            </a:r>
          </a:p>
        </p:txBody>
      </p:sp>
    </p:spTree>
    <p:extLst>
      <p:ext uri="{BB962C8B-B14F-4D97-AF65-F5344CB8AC3E}">
        <p14:creationId xmlns:p14="http://schemas.microsoft.com/office/powerpoint/2010/main" val="26552804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671774"/>
          </a:xfrm>
        </p:spPr>
        <p:txBody>
          <a:bodyPr/>
          <a:lstStyle/>
          <a:p>
            <a:r>
              <a:rPr lang="da-DK" sz="1200" dirty="0"/>
              <a:t>import </a:t>
            </a:r>
            <a:r>
              <a:rPr lang="da-DK" sz="1200" dirty="0" err="1"/>
              <a:t>socket</a:t>
            </a:r>
            <a:endParaRPr lang="da-DK" sz="1200" dirty="0"/>
          </a:p>
          <a:p>
            <a:endParaRPr lang="da-DK" sz="1200" dirty="0"/>
          </a:p>
          <a:p>
            <a:r>
              <a:rPr lang="da-DK" sz="1200" dirty="0" err="1"/>
              <a:t>serversocket</a:t>
            </a:r>
            <a:r>
              <a:rPr lang="da-DK" sz="1200" dirty="0"/>
              <a:t> = </a:t>
            </a:r>
            <a:r>
              <a:rPr lang="da-DK" sz="1200" dirty="0" err="1"/>
              <a:t>socket.socket</a:t>
            </a:r>
            <a:r>
              <a:rPr lang="da-DK" sz="1200" dirty="0"/>
              <a:t>(</a:t>
            </a:r>
            <a:r>
              <a:rPr lang="da-DK" sz="1200" dirty="0" err="1"/>
              <a:t>socket.AF_INET</a:t>
            </a:r>
            <a:r>
              <a:rPr lang="da-DK" sz="1200" dirty="0"/>
              <a:t>, </a:t>
            </a:r>
            <a:r>
              <a:rPr lang="da-DK" sz="1200" dirty="0" err="1"/>
              <a:t>socket.SOCK_STREAM</a:t>
            </a:r>
            <a:r>
              <a:rPr lang="da-DK" sz="1200" dirty="0"/>
              <a:t>)</a:t>
            </a:r>
          </a:p>
          <a:p>
            <a:r>
              <a:rPr lang="da-DK" sz="1200" dirty="0" err="1"/>
              <a:t>serversocket.bind</a:t>
            </a:r>
            <a:r>
              <a:rPr lang="da-DK" sz="1200" dirty="0"/>
              <a:t>(('</a:t>
            </a:r>
            <a:r>
              <a:rPr lang="da-DK" sz="1200" dirty="0" err="1"/>
              <a:t>localhost</a:t>
            </a:r>
            <a:r>
              <a:rPr lang="da-DK" sz="1200" dirty="0"/>
              <a:t>', 8089))</a:t>
            </a:r>
          </a:p>
          <a:p>
            <a:r>
              <a:rPr lang="da-DK" sz="1200" dirty="0" err="1"/>
              <a:t>serversocket.listen</a:t>
            </a:r>
            <a:r>
              <a:rPr lang="da-DK" sz="1200" dirty="0"/>
              <a:t>(5) # </a:t>
            </a:r>
            <a:r>
              <a:rPr lang="da-DK" sz="1200" dirty="0" err="1"/>
              <a:t>become</a:t>
            </a:r>
            <a:r>
              <a:rPr lang="da-DK" sz="1200" dirty="0"/>
              <a:t> a server </a:t>
            </a:r>
            <a:r>
              <a:rPr lang="da-DK" sz="1200" dirty="0" err="1"/>
              <a:t>socket</a:t>
            </a:r>
            <a:r>
              <a:rPr lang="da-DK" sz="1200" dirty="0"/>
              <a:t>, </a:t>
            </a:r>
            <a:r>
              <a:rPr lang="da-DK" sz="1200" dirty="0" err="1"/>
              <a:t>maximum</a:t>
            </a:r>
            <a:r>
              <a:rPr lang="da-DK" sz="1200" dirty="0"/>
              <a:t> 5 </a:t>
            </a:r>
            <a:r>
              <a:rPr lang="da-DK" sz="1200" dirty="0" err="1"/>
              <a:t>connections</a:t>
            </a:r>
            <a:endParaRPr lang="da-DK" sz="1200" dirty="0"/>
          </a:p>
          <a:p>
            <a:r>
              <a:rPr lang="da-DK" sz="1200" dirty="0" err="1"/>
              <a:t>connection</a:t>
            </a:r>
            <a:r>
              <a:rPr lang="da-DK" sz="1200" dirty="0"/>
              <a:t>, </a:t>
            </a:r>
            <a:r>
              <a:rPr lang="da-DK" sz="1200" dirty="0" err="1"/>
              <a:t>address</a:t>
            </a:r>
            <a:r>
              <a:rPr lang="da-DK" sz="1200" dirty="0"/>
              <a:t> = </a:t>
            </a:r>
            <a:r>
              <a:rPr lang="da-DK" sz="1200" dirty="0" err="1"/>
              <a:t>serversocket.accept</a:t>
            </a:r>
            <a:r>
              <a:rPr lang="da-DK" sz="1200" dirty="0"/>
              <a:t>()</a:t>
            </a:r>
          </a:p>
          <a:p>
            <a:endParaRPr lang="da-DK" sz="1200" dirty="0"/>
          </a:p>
          <a:p>
            <a:r>
              <a:rPr lang="da-DK" sz="1200" dirty="0"/>
              <a:t>with open ("/home/pi/log", "a") as log:</a:t>
            </a:r>
          </a:p>
          <a:p>
            <a:r>
              <a:rPr lang="da-DK" sz="1200" dirty="0"/>
              <a:t>    </a:t>
            </a:r>
            <a:r>
              <a:rPr lang="da-DK" sz="1200" dirty="0" err="1"/>
              <a:t>while</a:t>
            </a:r>
            <a:r>
              <a:rPr lang="da-DK" sz="1200" dirty="0"/>
              <a:t> True:</a:t>
            </a:r>
          </a:p>
          <a:p>
            <a:r>
              <a:rPr lang="da-DK" sz="1200" dirty="0"/>
              <a:t>        </a:t>
            </a:r>
            <a:r>
              <a:rPr lang="da-DK" sz="1200" dirty="0" err="1"/>
              <a:t>buf</a:t>
            </a:r>
            <a:r>
              <a:rPr lang="da-DK" sz="1200" dirty="0"/>
              <a:t> = </a:t>
            </a:r>
            <a:r>
              <a:rPr lang="da-DK" sz="1200" dirty="0" err="1"/>
              <a:t>connection.recv</a:t>
            </a:r>
            <a:r>
              <a:rPr lang="da-DK" sz="1200" dirty="0"/>
              <a:t>(64)</a:t>
            </a:r>
          </a:p>
          <a:p>
            <a:r>
              <a:rPr lang="da-DK" sz="1200" dirty="0"/>
              <a:t>        </a:t>
            </a:r>
            <a:r>
              <a:rPr lang="da-DK" sz="1200" dirty="0" err="1"/>
              <a:t>if</a:t>
            </a:r>
            <a:r>
              <a:rPr lang="da-DK" sz="1200" dirty="0"/>
              <a:t> len(</a:t>
            </a:r>
            <a:r>
              <a:rPr lang="da-DK" sz="1200" dirty="0" err="1"/>
              <a:t>buf</a:t>
            </a:r>
            <a:r>
              <a:rPr lang="da-DK" sz="1200" dirty="0"/>
              <a:t>) &gt; 0:</a:t>
            </a:r>
          </a:p>
          <a:p>
            <a:r>
              <a:rPr lang="da-DK" sz="1200" dirty="0"/>
              <a:t>            print (</a:t>
            </a:r>
            <a:r>
              <a:rPr lang="da-DK" sz="1200" dirty="0" err="1"/>
              <a:t>buf</a:t>
            </a:r>
            <a:r>
              <a:rPr lang="da-DK" sz="1200" dirty="0"/>
              <a:t>)</a:t>
            </a:r>
          </a:p>
          <a:p>
            <a:r>
              <a:rPr lang="da-DK" sz="1200" dirty="0"/>
              <a:t>            </a:t>
            </a:r>
            <a:r>
              <a:rPr lang="da-DK" sz="1200" dirty="0" err="1"/>
              <a:t>log.write</a:t>
            </a:r>
            <a:r>
              <a:rPr lang="da-DK" sz="1200" dirty="0"/>
              <a:t>(</a:t>
            </a:r>
            <a:r>
              <a:rPr lang="da-DK" sz="1200" dirty="0" err="1"/>
              <a:t>buf.decode</a:t>
            </a:r>
            <a:r>
              <a:rPr lang="da-DK" sz="1200" dirty="0"/>
              <a:t>("utf-8"))</a:t>
            </a:r>
          </a:p>
          <a:p>
            <a:r>
              <a:rPr lang="da-DK" sz="1200" dirty="0"/>
              <a:t>            </a:t>
            </a:r>
            <a:r>
              <a:rPr lang="da-DK" sz="1200" dirty="0" err="1"/>
              <a:t>log.flush</a:t>
            </a:r>
            <a:r>
              <a:rPr lang="da-DK" sz="1200" dirty="0"/>
              <a:t>()</a:t>
            </a:r>
            <a:endParaRPr lang="da-DK" sz="800" dirty="0"/>
          </a:p>
          <a:p>
            <a:r>
              <a:rPr lang="da-DK" sz="1200" dirty="0"/>
              <a:t>#        break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Simple Client Server Test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46571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 – Lav en Client Server løsning mellem 2 </a:t>
            </a:r>
            <a:r>
              <a:rPr lang="da-DK" dirty="0" err="1"/>
              <a:t>Raspberry’s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191645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840778"/>
          </a:xfrm>
        </p:spPr>
        <p:txBody>
          <a:bodyPr/>
          <a:lstStyle/>
          <a:p>
            <a:r>
              <a:rPr lang="da-DK" sz="1800" dirty="0"/>
              <a:t>Default port = 22</a:t>
            </a:r>
          </a:p>
          <a:p>
            <a:r>
              <a:rPr lang="da-DK" sz="1800" dirty="0"/>
              <a:t>Server SSHD og Client SSH skal være installeret og opsat i </a:t>
            </a:r>
            <a:r>
              <a:rPr lang="da-DK" sz="1800" dirty="0" err="1"/>
              <a:t>raspi_config</a:t>
            </a:r>
            <a:r>
              <a:rPr lang="da-DK" sz="1800" dirty="0"/>
              <a:t>!</a:t>
            </a:r>
          </a:p>
          <a:p>
            <a:r>
              <a:rPr lang="da-DK" dirty="0"/>
              <a:t>Port </a:t>
            </a:r>
            <a:r>
              <a:rPr lang="da-DK" dirty="0" err="1"/>
              <a:t>forwarding</a:t>
            </a:r>
            <a:r>
              <a:rPr lang="da-DK" dirty="0"/>
              <a:t>:</a:t>
            </a:r>
          </a:p>
          <a:p>
            <a:r>
              <a:rPr lang="da-DK" dirty="0"/>
              <a:t>Eks. fra </a:t>
            </a:r>
            <a:r>
              <a:rPr lang="da-DK" dirty="0" err="1"/>
              <a:t>localhost</a:t>
            </a:r>
            <a:r>
              <a:rPr lang="da-DK" dirty="0"/>
              <a:t>/browser på </a:t>
            </a:r>
            <a:r>
              <a:rPr lang="da-DK" dirty="0" err="1"/>
              <a:t>localhost</a:t>
            </a:r>
            <a:r>
              <a:rPr lang="da-DK" dirty="0"/>
              <a:t>/port føres til anden IP</a:t>
            </a:r>
          </a:p>
          <a:p>
            <a:endParaRPr lang="da-DK" dirty="0"/>
          </a:p>
          <a:p>
            <a:r>
              <a:rPr lang="da-DK" dirty="0" err="1"/>
              <a:t>Reverse</a:t>
            </a:r>
            <a:r>
              <a:rPr lang="da-DK" dirty="0"/>
              <a:t> tunnels:</a:t>
            </a:r>
          </a:p>
          <a:p>
            <a:r>
              <a:rPr lang="da-DK" dirty="0"/>
              <a:t>Eks. fra en anden IP/port til </a:t>
            </a:r>
            <a:r>
              <a:rPr lang="da-DK" dirty="0" err="1"/>
              <a:t>localhost</a:t>
            </a:r>
            <a:r>
              <a:rPr lang="da-DK" dirty="0"/>
              <a:t>/port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2000" dirty="0"/>
              <a:t>SSH (Secure Shell) port </a:t>
            </a:r>
            <a:r>
              <a:rPr lang="da-DK" sz="2000" dirty="0" err="1"/>
              <a:t>forwarding</a:t>
            </a:r>
            <a:r>
              <a:rPr lang="da-DK" sz="2000" dirty="0"/>
              <a:t> og </a:t>
            </a:r>
            <a:r>
              <a:rPr lang="da-DK" sz="2000" dirty="0" err="1"/>
              <a:t>reverse</a:t>
            </a:r>
            <a:r>
              <a:rPr lang="da-DK" sz="2000" dirty="0"/>
              <a:t> tunnels</a:t>
            </a:r>
          </a:p>
        </p:txBody>
      </p:sp>
    </p:spTree>
    <p:extLst>
      <p:ext uri="{BB962C8B-B14F-4D97-AF65-F5344CB8AC3E}">
        <p14:creationId xmlns:p14="http://schemas.microsoft.com/office/powerpoint/2010/main" val="39441508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295022"/>
          </a:xfrm>
        </p:spPr>
        <p:txBody>
          <a:bodyPr/>
          <a:lstStyle/>
          <a:p>
            <a:r>
              <a:rPr lang="da-DK" sz="1050" dirty="0"/>
              <a:t>#!/bin/</a:t>
            </a:r>
            <a:r>
              <a:rPr lang="da-DK" sz="1050" dirty="0" err="1"/>
              <a:t>sh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pidof</a:t>
            </a:r>
            <a:r>
              <a:rPr lang="da-DK" sz="1050" dirty="0"/>
              <a:t> </a:t>
            </a:r>
            <a:r>
              <a:rPr lang="da-DK" sz="1050" dirty="0" err="1"/>
              <a:t>autossh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if</a:t>
            </a:r>
            <a:r>
              <a:rPr lang="da-DK" sz="1050" dirty="0"/>
              <a:t> [ $? -</a:t>
            </a:r>
            <a:r>
              <a:rPr lang="da-DK" sz="1050" dirty="0" err="1"/>
              <a:t>ne</a:t>
            </a:r>
            <a:r>
              <a:rPr lang="da-DK" sz="1050" dirty="0"/>
              <a:t> 0 ]; </a:t>
            </a:r>
            <a:r>
              <a:rPr lang="da-DK" sz="1050" dirty="0" err="1"/>
              <a:t>then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echo</a:t>
            </a:r>
            <a:r>
              <a:rPr lang="da-DK" sz="1050" dirty="0"/>
              <a:t> start </a:t>
            </a:r>
            <a:r>
              <a:rPr lang="da-DK" sz="1050" dirty="0" err="1"/>
              <a:t>autossh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su</a:t>
            </a:r>
            <a:r>
              <a:rPr lang="da-DK" sz="1050" dirty="0"/>
              <a:t> -s /bin/</a:t>
            </a:r>
            <a:r>
              <a:rPr lang="da-DK" sz="1050" dirty="0" err="1"/>
              <a:t>sh</a:t>
            </a:r>
            <a:r>
              <a:rPr lang="da-DK" sz="1050" dirty="0"/>
              <a:t> pi -c '</a:t>
            </a:r>
            <a:r>
              <a:rPr lang="da-DK" sz="1050" dirty="0" err="1"/>
              <a:t>autossh</a:t>
            </a:r>
            <a:r>
              <a:rPr lang="da-DK" sz="1050" dirty="0"/>
              <a:t> -M 0 -q -f -N -o "</a:t>
            </a:r>
            <a:r>
              <a:rPr lang="da-DK" sz="1050" dirty="0" err="1"/>
              <a:t>ServerAliveInterval</a:t>
            </a:r>
            <a:r>
              <a:rPr lang="da-DK" sz="1050" dirty="0"/>
              <a:t> 60" -o "</a:t>
            </a:r>
            <a:r>
              <a:rPr lang="da-DK" sz="1050" dirty="0" err="1"/>
              <a:t>ServerAliveCountMax</a:t>
            </a:r>
            <a:r>
              <a:rPr lang="da-DK" sz="1050" dirty="0"/>
              <a:t> 3" -R 14000:localhost:14000 remote_device@35.205.209.21'</a:t>
            </a:r>
          </a:p>
          <a:p>
            <a:endParaRPr lang="da-DK" sz="1050" dirty="0"/>
          </a:p>
          <a:p>
            <a:r>
              <a:rPr lang="da-DK" sz="1050" dirty="0" err="1"/>
              <a:t>su</a:t>
            </a:r>
            <a:r>
              <a:rPr lang="da-DK" sz="1050" dirty="0"/>
              <a:t> -s /bin/</a:t>
            </a:r>
            <a:r>
              <a:rPr lang="da-DK" sz="1050" dirty="0" err="1"/>
              <a:t>sh</a:t>
            </a:r>
            <a:r>
              <a:rPr lang="da-DK" sz="1050" dirty="0"/>
              <a:t> pi -c '</a:t>
            </a:r>
            <a:r>
              <a:rPr lang="da-DK" sz="1050" dirty="0" err="1"/>
              <a:t>autossh</a:t>
            </a:r>
            <a:r>
              <a:rPr lang="da-DK" sz="1050" dirty="0"/>
              <a:t> -M 0 -q -f -N -o "</a:t>
            </a:r>
            <a:r>
              <a:rPr lang="da-DK" sz="1050" dirty="0" err="1"/>
              <a:t>ServerAliveInterval</a:t>
            </a:r>
            <a:r>
              <a:rPr lang="da-DK" sz="1050" dirty="0"/>
              <a:t> 60" -o "</a:t>
            </a:r>
            <a:r>
              <a:rPr lang="da-DK" sz="1050" dirty="0" err="1"/>
              <a:t>ServerAliveCountMax</a:t>
            </a:r>
            <a:r>
              <a:rPr lang="da-DK" sz="1050" dirty="0"/>
              <a:t> 3" -R 6007:localhost:22 remote_device@35.205.209.21'</a:t>
            </a:r>
          </a:p>
          <a:p>
            <a:endParaRPr lang="da-DK" sz="1050" dirty="0"/>
          </a:p>
          <a:p>
            <a:r>
              <a:rPr lang="da-DK" sz="1050" dirty="0" err="1"/>
              <a:t>su</a:t>
            </a:r>
            <a:r>
              <a:rPr lang="da-DK" sz="1050" dirty="0"/>
              <a:t> -s /bin/</a:t>
            </a:r>
            <a:r>
              <a:rPr lang="da-DK" sz="1050" dirty="0" err="1"/>
              <a:t>sh</a:t>
            </a:r>
            <a:r>
              <a:rPr lang="da-DK" sz="1050" dirty="0"/>
              <a:t> pi -c '</a:t>
            </a:r>
            <a:r>
              <a:rPr lang="da-DK" sz="1050" dirty="0" err="1"/>
              <a:t>autossh</a:t>
            </a:r>
            <a:r>
              <a:rPr lang="da-DK" sz="1050" dirty="0"/>
              <a:t> -M 0 -q -f -N -o "</a:t>
            </a:r>
            <a:r>
              <a:rPr lang="da-DK" sz="1050" dirty="0" err="1"/>
              <a:t>ServerAliveInterval</a:t>
            </a:r>
            <a:r>
              <a:rPr lang="da-DK" sz="1050" dirty="0"/>
              <a:t> 60" -o "</a:t>
            </a:r>
            <a:r>
              <a:rPr lang="da-DK" sz="1050" dirty="0" err="1"/>
              <a:t>ServerAliveCountMax</a:t>
            </a:r>
            <a:r>
              <a:rPr lang="da-DK" sz="1050" dirty="0"/>
              <a:t> 3" -R 14010:localhost:14010 remote_device@35.205.209.21'</a:t>
            </a:r>
          </a:p>
          <a:p>
            <a:endParaRPr lang="da-DK" sz="1050" dirty="0"/>
          </a:p>
          <a:p>
            <a:r>
              <a:rPr lang="da-DK" sz="1050" dirty="0" err="1"/>
              <a:t>su</a:t>
            </a:r>
            <a:r>
              <a:rPr lang="da-DK" sz="1050" dirty="0"/>
              <a:t> -s /bin/</a:t>
            </a:r>
            <a:r>
              <a:rPr lang="da-DK" sz="1050" dirty="0" err="1"/>
              <a:t>sh</a:t>
            </a:r>
            <a:r>
              <a:rPr lang="da-DK" sz="1050" dirty="0"/>
              <a:t> pi -c '</a:t>
            </a:r>
            <a:r>
              <a:rPr lang="da-DK" sz="1050" dirty="0" err="1"/>
              <a:t>autossh</a:t>
            </a:r>
            <a:r>
              <a:rPr lang="da-DK" sz="1050" dirty="0"/>
              <a:t> -M 0 -q -f -N -o "</a:t>
            </a:r>
            <a:r>
              <a:rPr lang="da-DK" sz="1050" dirty="0" err="1"/>
              <a:t>ServerAliveInterval</a:t>
            </a:r>
            <a:r>
              <a:rPr lang="da-DK" sz="1050" dirty="0"/>
              <a:t> 60" -o "</a:t>
            </a:r>
            <a:r>
              <a:rPr lang="da-DK" sz="1050" dirty="0" err="1"/>
              <a:t>ServerAliveCountMax</a:t>
            </a:r>
            <a:r>
              <a:rPr lang="da-DK" sz="1050" dirty="0"/>
              <a:t> 3" -R 8081:localhost:8081 remote_device@35.205.209.21'</a:t>
            </a:r>
          </a:p>
          <a:p>
            <a:endParaRPr lang="da-DK" sz="1050" dirty="0"/>
          </a:p>
          <a:p>
            <a:r>
              <a:rPr lang="da-DK" sz="1050" dirty="0"/>
              <a:t>fi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Fra drone til server</a:t>
            </a:r>
          </a:p>
        </p:txBody>
      </p:sp>
    </p:spTree>
    <p:extLst>
      <p:ext uri="{BB962C8B-B14F-4D97-AF65-F5344CB8AC3E}">
        <p14:creationId xmlns:p14="http://schemas.microsoft.com/office/powerpoint/2010/main" val="723826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569387"/>
          </a:xfrm>
        </p:spPr>
        <p:txBody>
          <a:bodyPr/>
          <a:lstStyle/>
          <a:p>
            <a:pPr marL="0" indent="0">
              <a:buNone/>
            </a:pPr>
            <a:endParaRPr lang="da-DK" sz="12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b="1" dirty="0"/>
              <a:t>Teknologisk Instituts</a:t>
            </a:r>
          </a:p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26D262A5-ED13-437E-9B65-A2E262E8A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25" t="19359" r="18101" b="13766"/>
          <a:stretch/>
        </p:blipFill>
        <p:spPr>
          <a:xfrm>
            <a:off x="1619672" y="724810"/>
            <a:ext cx="5616624" cy="44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09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452979"/>
          </a:xfrm>
        </p:spPr>
        <p:txBody>
          <a:bodyPr/>
          <a:lstStyle/>
          <a:p>
            <a:r>
              <a:rPr lang="da-DK" sz="1050" dirty="0"/>
              <a:t>#!/bin/</a:t>
            </a:r>
            <a:r>
              <a:rPr lang="da-DK" sz="1050" dirty="0" err="1"/>
              <a:t>sh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pidof</a:t>
            </a:r>
            <a:r>
              <a:rPr lang="da-DK" sz="1050" dirty="0"/>
              <a:t> </a:t>
            </a:r>
            <a:r>
              <a:rPr lang="da-DK" sz="1050" dirty="0" err="1"/>
              <a:t>raspivid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if</a:t>
            </a:r>
            <a:r>
              <a:rPr lang="da-DK" sz="1050" dirty="0"/>
              <a:t> [ $? -</a:t>
            </a:r>
            <a:r>
              <a:rPr lang="da-DK" sz="1050" dirty="0" err="1"/>
              <a:t>ne</a:t>
            </a:r>
            <a:r>
              <a:rPr lang="da-DK" sz="1050" dirty="0"/>
              <a:t> 0 ]; </a:t>
            </a:r>
            <a:r>
              <a:rPr lang="da-DK" sz="1050" dirty="0" err="1"/>
              <a:t>then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raspivid</a:t>
            </a:r>
            <a:r>
              <a:rPr lang="da-DK" sz="1050" dirty="0"/>
              <a:t> -n -w 800 -h 600 -b 15000000 -</a:t>
            </a:r>
            <a:r>
              <a:rPr lang="da-DK" sz="1050" dirty="0" err="1"/>
              <a:t>fps</a:t>
            </a:r>
            <a:r>
              <a:rPr lang="da-DK" sz="1050" dirty="0"/>
              <a:t> 15 -t 0 -o - | gst-launch-1.0 </a:t>
            </a:r>
            <a:r>
              <a:rPr lang="da-DK" sz="1050" dirty="0" err="1"/>
              <a:t>fdsrc</a:t>
            </a:r>
            <a:r>
              <a:rPr lang="da-DK" sz="1050" dirty="0"/>
              <a:t> ! h264parse ! rtph264pay </a:t>
            </a:r>
            <a:r>
              <a:rPr lang="da-DK" sz="1050" dirty="0" err="1"/>
              <a:t>config</a:t>
            </a:r>
            <a:r>
              <a:rPr lang="da-DK" sz="1050" dirty="0"/>
              <a:t>-interval=1 pt=96 ! </a:t>
            </a:r>
            <a:r>
              <a:rPr lang="da-DK" sz="1050" dirty="0" err="1"/>
              <a:t>gdppay</a:t>
            </a:r>
            <a:r>
              <a:rPr lang="da-DK" sz="1050" dirty="0"/>
              <a:t> ! tcpserversink host=127.0.0.1 port=14010</a:t>
            </a:r>
          </a:p>
          <a:p>
            <a:endParaRPr lang="da-DK" sz="1050" dirty="0"/>
          </a:p>
          <a:p>
            <a:r>
              <a:rPr lang="da-DK" sz="1050" dirty="0"/>
              <a:t>fi</a:t>
            </a:r>
          </a:p>
          <a:p>
            <a:endParaRPr lang="da-DK" sz="105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Stream</a:t>
            </a:r>
          </a:p>
        </p:txBody>
      </p:sp>
    </p:spTree>
    <p:extLst>
      <p:ext uri="{BB962C8B-B14F-4D97-AF65-F5344CB8AC3E}">
        <p14:creationId xmlns:p14="http://schemas.microsoft.com/office/powerpoint/2010/main" val="17410323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969" y="0"/>
            <a:ext cx="4808284" cy="4876006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27720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35" y="1563638"/>
            <a:ext cx="3312368" cy="3184422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560514"/>
            <a:ext cx="3312368" cy="3184422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>
          <a:xfrm>
            <a:off x="384788" y="134034"/>
            <a:ext cx="7048500" cy="918102"/>
          </a:xfrm>
        </p:spPr>
        <p:txBody>
          <a:bodyPr/>
          <a:lstStyle/>
          <a:p>
            <a:r>
              <a:rPr lang="da-DK" dirty="0" err="1"/>
              <a:t>PuTTY</a:t>
            </a:r>
            <a:r>
              <a:rPr lang="da-DK" dirty="0"/>
              <a:t> </a:t>
            </a:r>
            <a:r>
              <a:rPr lang="da-DK" dirty="0" err="1"/>
              <a:t>setup</a:t>
            </a:r>
            <a:r>
              <a:rPr lang="da-DK" dirty="0"/>
              <a:t> – PC til server</a:t>
            </a:r>
          </a:p>
        </p:txBody>
      </p:sp>
    </p:spTree>
    <p:extLst>
      <p:ext uri="{BB962C8B-B14F-4D97-AF65-F5344CB8AC3E}">
        <p14:creationId xmlns:p14="http://schemas.microsoft.com/office/powerpoint/2010/main" val="10188406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843558"/>
            <a:ext cx="3924300" cy="1371600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355726"/>
            <a:ext cx="3924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547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9050"/>
            <a:ext cx="71913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210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Port </a:t>
            </a:r>
            <a:r>
              <a:rPr lang="da-DK" dirty="0" err="1"/>
              <a:t>forwarding</a:t>
            </a:r>
            <a:endParaRPr lang="da-DK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285852" y="1275606"/>
            <a:ext cx="8229432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two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ways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 SSH tunnel,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remote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port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there’s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also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dynamic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won’t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cover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 The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way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understand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these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by an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let’s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start with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port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Imagine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you’re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a private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doesn’t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connections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a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specific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server.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Let’s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say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you’re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imgur.com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blocked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around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tunnel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through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server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isn’t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thus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access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Imgur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$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ssh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-L 9000:imgur.com:80 user@example.com </a:t>
            </a: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-L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which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says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we’re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local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port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forwarding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Then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says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we’re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forwarding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our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local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port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9000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hlinkClick r:id="rId2"/>
              </a:rPr>
              <a:t>imgur.com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:80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which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the default port for HTTP.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Now open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your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browser and go to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http://localhost:9000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awesome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about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SSH tunnels is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encrypted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Nobody is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sites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you’re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visiting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they’ll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 SSH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connection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server.</a:t>
            </a:r>
          </a:p>
        </p:txBody>
      </p:sp>
    </p:spTree>
    <p:extLst>
      <p:ext uri="{BB962C8B-B14F-4D97-AF65-F5344CB8AC3E}">
        <p14:creationId xmlns:p14="http://schemas.microsoft.com/office/powerpoint/2010/main" val="14745044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Remote port </a:t>
            </a:r>
            <a:r>
              <a:rPr lang="da-DK" dirty="0" err="1"/>
              <a:t>forwarding</a:t>
            </a:r>
            <a:endParaRPr lang="da-DK" dirty="0"/>
          </a:p>
          <a:p>
            <a:endParaRPr lang="da-DK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284303" y="1583963"/>
            <a:ext cx="6821739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$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ssh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-R 9000:localhost:3000 user@example.com </a:t>
            </a: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syntax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very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similar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port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with a single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change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-L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-R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But as with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local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port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forwarding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the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syntax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remains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same.</a:t>
            </a: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specify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port on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remote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server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will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listen,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case is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9000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next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follows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localhost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your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local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machine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and the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local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port,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which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case is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3000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more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do to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SSH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doesn’t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default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remote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hosts to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forwarded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ports.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a-DK" altLang="da-DK" sz="1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open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/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etc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/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ssh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/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sshd_config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add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following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line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somewhere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that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config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file.</a:t>
            </a: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GatewayPorts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yes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1571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954929"/>
          </a:xfrm>
        </p:spPr>
        <p:txBody>
          <a:bodyPr/>
          <a:lstStyle/>
          <a:p>
            <a:r>
              <a:rPr lang="da-DK" dirty="0"/>
              <a:t>Lav en </a:t>
            </a:r>
            <a:r>
              <a:rPr lang="da-DK" dirty="0" err="1"/>
              <a:t>ssh</a:t>
            </a:r>
            <a:r>
              <a:rPr lang="da-DK" dirty="0"/>
              <a:t> opkobling til lokal </a:t>
            </a:r>
            <a:r>
              <a:rPr lang="da-DK" dirty="0" err="1"/>
              <a:t>Raspberry</a:t>
            </a:r>
            <a:r>
              <a:rPr lang="da-DK" dirty="0"/>
              <a:t> på IP ???.???.???.???</a:t>
            </a:r>
          </a:p>
          <a:p>
            <a:endParaRPr lang="da-DK" dirty="0"/>
          </a:p>
          <a:p>
            <a:r>
              <a:rPr lang="da-DK" dirty="0" err="1"/>
              <a:t>ssh</a:t>
            </a:r>
            <a:r>
              <a:rPr lang="da-DK" dirty="0"/>
              <a:t> &lt;user&gt;@&lt;ip&gt;</a:t>
            </a:r>
          </a:p>
          <a:p>
            <a:r>
              <a:rPr lang="da-DK" dirty="0" err="1"/>
              <a:t>ssh</a:t>
            </a:r>
            <a:r>
              <a:rPr lang="da-DK" dirty="0"/>
              <a:t> –p &lt;</a:t>
            </a:r>
            <a:r>
              <a:rPr lang="da-DK" dirty="0" err="1"/>
              <a:t>portnr</a:t>
            </a:r>
            <a:r>
              <a:rPr lang="da-DK" dirty="0"/>
              <a:t>&gt; &lt;user&gt;@&lt;ip&gt;</a:t>
            </a:r>
          </a:p>
          <a:p>
            <a:r>
              <a:rPr lang="da-DK" dirty="0" err="1"/>
              <a:t>ssh</a:t>
            </a:r>
            <a:r>
              <a:rPr lang="da-DK" dirty="0"/>
              <a:t> &lt;ip&gt; #aktuel bruger</a:t>
            </a:r>
          </a:p>
          <a:p>
            <a:endParaRPr lang="da-DK" dirty="0"/>
          </a:p>
          <a:p>
            <a:r>
              <a:rPr lang="da-DK" dirty="0"/>
              <a:t>Opsæt </a:t>
            </a:r>
            <a:r>
              <a:rPr lang="da-DK" dirty="0" err="1"/>
              <a:t>ssh</a:t>
            </a:r>
            <a:r>
              <a:rPr lang="da-DK" dirty="0"/>
              <a:t> således at ”naboens” </a:t>
            </a:r>
            <a:r>
              <a:rPr lang="da-DK" dirty="0" err="1"/>
              <a:t>webserver</a:t>
            </a:r>
            <a:r>
              <a:rPr lang="da-DK" dirty="0"/>
              <a:t> kan ses på : </a:t>
            </a:r>
            <a:r>
              <a:rPr lang="da-DK" dirty="0">
                <a:hlinkClick r:id="rId2"/>
              </a:rPr>
              <a:t>http://127.0.0.1:8080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416264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08269"/>
          </a:xfrm>
        </p:spPr>
        <p:txBody>
          <a:bodyPr/>
          <a:lstStyle/>
          <a:p>
            <a:r>
              <a:rPr lang="da-DK" dirty="0"/>
              <a:t>Skrives på </a:t>
            </a:r>
            <a:r>
              <a:rPr lang="da-DK" dirty="0" err="1"/>
              <a:t>localhost</a:t>
            </a:r>
            <a:endParaRPr lang="da-DK" dirty="0"/>
          </a:p>
          <a:p>
            <a:r>
              <a:rPr lang="da-DK" dirty="0" err="1"/>
              <a:t>ssh</a:t>
            </a:r>
            <a:r>
              <a:rPr lang="da-DK" dirty="0"/>
              <a:t> –L 8080:localhost:80 </a:t>
            </a:r>
            <a:r>
              <a:rPr lang="da-DK" dirty="0">
                <a:hlinkClick r:id="rId2"/>
              </a:rPr>
              <a:t>pi@192.168.43.221</a:t>
            </a:r>
            <a:endParaRPr lang="da-DK" dirty="0"/>
          </a:p>
          <a:p>
            <a:endParaRPr lang="da-DK" dirty="0"/>
          </a:p>
          <a:p>
            <a:r>
              <a:rPr lang="da-DK" dirty="0"/>
              <a:t>Her kan </a:t>
            </a:r>
            <a:r>
              <a:rPr lang="da-DK" dirty="0" err="1"/>
              <a:t>localhost</a:t>
            </a:r>
            <a:r>
              <a:rPr lang="da-DK" dirty="0"/>
              <a:t> se </a:t>
            </a:r>
            <a:r>
              <a:rPr lang="da-DK" dirty="0" err="1"/>
              <a:t>webserver</a:t>
            </a:r>
            <a:r>
              <a:rPr lang="da-DK" dirty="0"/>
              <a:t> på 192.168.43.221 ved at skrive htth:127.0.0.1:8080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Port </a:t>
            </a:r>
            <a:r>
              <a:rPr lang="da-DK" dirty="0" err="1"/>
              <a:t>forwarding</a:t>
            </a:r>
            <a:r>
              <a:rPr lang="da-DK" dirty="0"/>
              <a:t> eksempel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02587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Skrives på </a:t>
            </a:r>
            <a:r>
              <a:rPr lang="da-DK" dirty="0" err="1"/>
              <a:t>localhost</a:t>
            </a:r>
            <a:endParaRPr lang="da-DK" dirty="0"/>
          </a:p>
          <a:p>
            <a:pPr marL="0" indent="0">
              <a:buNone/>
            </a:pPr>
            <a:r>
              <a:rPr lang="da-DK" dirty="0" err="1"/>
              <a:t>ssh</a:t>
            </a:r>
            <a:r>
              <a:rPr lang="da-DK" dirty="0"/>
              <a:t> –R 6000:localhost:22 </a:t>
            </a:r>
            <a:r>
              <a:rPr lang="da-DK" dirty="0">
                <a:hlinkClick r:id="rId2"/>
              </a:rPr>
              <a:t>pi@192.168.43.221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ssh</a:t>
            </a:r>
            <a:r>
              <a:rPr lang="da-DK" dirty="0"/>
              <a:t> –p 6000 </a:t>
            </a:r>
            <a:r>
              <a:rPr lang="da-DK" dirty="0" err="1"/>
              <a:t>pi@localhost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Reverse</a:t>
            </a:r>
            <a:r>
              <a:rPr lang="da-DK" dirty="0"/>
              <a:t> tunnel – </a:t>
            </a:r>
            <a:r>
              <a:rPr lang="da-DK" dirty="0" err="1"/>
              <a:t>remote</a:t>
            </a:r>
            <a:r>
              <a:rPr lang="da-DK" dirty="0"/>
              <a:t> port </a:t>
            </a:r>
            <a:r>
              <a:rPr lang="da-DK" dirty="0" err="1"/>
              <a:t>forwarding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11516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123932"/>
          </a:xfrm>
        </p:spPr>
        <p:txBody>
          <a:bodyPr/>
          <a:lstStyle/>
          <a:p>
            <a:r>
              <a:rPr lang="da-DK" sz="1000" dirty="0" err="1"/>
              <a:t>Toolchain</a:t>
            </a:r>
            <a:endParaRPr lang="da-DK" sz="1000" dirty="0"/>
          </a:p>
          <a:p>
            <a:r>
              <a:rPr lang="da-DK" sz="1000" dirty="0"/>
              <a:t>Memory-</a:t>
            </a:r>
            <a:r>
              <a:rPr lang="da-DK" sz="1000" dirty="0" err="1"/>
              <a:t>Map</a:t>
            </a:r>
            <a:endParaRPr lang="da-DK" sz="1000" dirty="0"/>
          </a:p>
          <a:p>
            <a:r>
              <a:rPr lang="da-DK" sz="1000" dirty="0">
                <a:hlinkClick r:id="rId2"/>
              </a:rPr>
              <a:t>https://en.wikipedia.org/wiki/Buildroot</a:t>
            </a:r>
            <a:endParaRPr lang="da-DK" sz="1000" dirty="0"/>
          </a:p>
          <a:p>
            <a:r>
              <a:rPr lang="da-DK" sz="1000" dirty="0">
                <a:hlinkClick r:id="rId3"/>
              </a:rPr>
              <a:t>https://buildroot.org/</a:t>
            </a:r>
            <a:endParaRPr lang="da-DK" sz="1000" dirty="0"/>
          </a:p>
          <a:p>
            <a:endParaRPr lang="da-DK" sz="1000" dirty="0"/>
          </a:p>
          <a:p>
            <a:r>
              <a:rPr lang="da-DK" sz="1000" dirty="0" err="1"/>
              <a:t>Buildroot</a:t>
            </a:r>
            <a:endParaRPr lang="da-DK" sz="1000" dirty="0"/>
          </a:p>
          <a:p>
            <a:r>
              <a:rPr lang="da-DK" sz="1000" dirty="0"/>
              <a:t>Filsystem, </a:t>
            </a:r>
            <a:r>
              <a:rPr lang="da-DK" sz="1000" dirty="0" err="1"/>
              <a:t>linux</a:t>
            </a:r>
            <a:r>
              <a:rPr lang="da-DK" sz="1000" dirty="0"/>
              <a:t> kerne og </a:t>
            </a:r>
            <a:r>
              <a:rPr lang="da-DK" sz="1000" dirty="0" err="1"/>
              <a:t>bootloader</a:t>
            </a:r>
            <a:endParaRPr lang="da-DK" sz="1000" dirty="0"/>
          </a:p>
          <a:p>
            <a:endParaRPr lang="da-DK" sz="1000" dirty="0"/>
          </a:p>
          <a:p>
            <a:r>
              <a:rPr lang="da-DK" sz="1000" dirty="0"/>
              <a:t>PLUS</a:t>
            </a:r>
          </a:p>
          <a:p>
            <a:r>
              <a:rPr lang="da-DK" sz="1000" dirty="0"/>
              <a:t>Stor sikkerhed</a:t>
            </a:r>
          </a:p>
          <a:p>
            <a:r>
              <a:rPr lang="da-DK" sz="1000" dirty="0"/>
              <a:t>Tjek på den samlede installation</a:t>
            </a:r>
          </a:p>
          <a:p>
            <a:endParaRPr lang="da-DK" sz="1000" dirty="0"/>
          </a:p>
          <a:p>
            <a:r>
              <a:rPr lang="da-DK" sz="1000" dirty="0"/>
              <a:t>MINUS</a:t>
            </a:r>
          </a:p>
          <a:p>
            <a:r>
              <a:rPr lang="da-DK" sz="1000" dirty="0"/>
              <a:t>Tidskrævende vedligeholdelse</a:t>
            </a:r>
          </a:p>
          <a:p>
            <a:r>
              <a:rPr lang="da-DK" sz="1000" dirty="0"/>
              <a:t>Pris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Før </a:t>
            </a:r>
            <a:r>
              <a:rPr lang="da-DK" dirty="0" err="1"/>
              <a:t>Raspberry</a:t>
            </a:r>
            <a:r>
              <a:rPr lang="da-DK" dirty="0"/>
              <a:t> PI (på TI)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915566"/>
            <a:ext cx="4680520" cy="403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536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216265"/>
          </a:xfrm>
        </p:spPr>
        <p:txBody>
          <a:bodyPr/>
          <a:lstStyle/>
          <a:p>
            <a:r>
              <a:rPr lang="da-DK" dirty="0">
                <a:hlinkClick r:id="rId2"/>
              </a:rPr>
              <a:t>https://toic.org/blog/2009/reverse-ssh-port-forwarding/</a:t>
            </a:r>
            <a:endParaRPr lang="da-DK" dirty="0"/>
          </a:p>
          <a:p>
            <a:endParaRPr lang="da-DK" dirty="0"/>
          </a:p>
          <a:p>
            <a:r>
              <a:rPr lang="da-DK" dirty="0"/>
              <a:t>***</a:t>
            </a:r>
          </a:p>
          <a:p>
            <a:r>
              <a:rPr lang="da-DK" dirty="0">
                <a:hlinkClick r:id="rId3"/>
              </a:rPr>
              <a:t>https://blog.trackets.com/2014/05/17/ssh-tunnel-local-and-remote-port-forwarding-explained-with-examples.html</a:t>
            </a:r>
            <a:endParaRPr lang="da-DK" dirty="0"/>
          </a:p>
          <a:p>
            <a:r>
              <a:rPr lang="da-DK" dirty="0"/>
              <a:t>***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Dokumentation</a:t>
            </a:r>
          </a:p>
        </p:txBody>
      </p:sp>
    </p:spTree>
    <p:extLst>
      <p:ext uri="{BB962C8B-B14F-4D97-AF65-F5344CB8AC3E}">
        <p14:creationId xmlns:p14="http://schemas.microsoft.com/office/powerpoint/2010/main" val="39974822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539157"/>
          </a:xfrm>
        </p:spPr>
        <p:txBody>
          <a:bodyPr/>
          <a:lstStyle/>
          <a:p>
            <a:r>
              <a:rPr lang="da-DK" dirty="0" err="1"/>
              <a:t>Raspberry</a:t>
            </a:r>
            <a:r>
              <a:rPr lang="da-DK" dirty="0"/>
              <a:t> PI 3</a:t>
            </a:r>
          </a:p>
          <a:p>
            <a:r>
              <a:rPr lang="da-DK" dirty="0"/>
              <a:t>Navio2</a:t>
            </a:r>
          </a:p>
          <a:p>
            <a:r>
              <a:rPr lang="da-DK" dirty="0"/>
              <a:t>Google Cloud VM</a:t>
            </a:r>
          </a:p>
          <a:p>
            <a:r>
              <a:rPr lang="da-DK" dirty="0"/>
              <a:t>Video stream</a:t>
            </a:r>
          </a:p>
          <a:p>
            <a:r>
              <a:rPr lang="da-DK" dirty="0"/>
              <a:t>Online Apache2 server på drone1</a:t>
            </a:r>
          </a:p>
          <a:p>
            <a:r>
              <a:rPr lang="da-DK" dirty="0"/>
              <a:t>Alt forbundet sammen via SSH port </a:t>
            </a:r>
            <a:r>
              <a:rPr lang="da-DK" dirty="0" err="1"/>
              <a:t>forwarding</a:t>
            </a:r>
            <a:r>
              <a:rPr lang="da-DK" dirty="0"/>
              <a:t> og </a:t>
            </a:r>
            <a:r>
              <a:rPr lang="da-DK" dirty="0" err="1"/>
              <a:t>reverse</a:t>
            </a:r>
            <a:r>
              <a:rPr lang="da-DK" dirty="0"/>
              <a:t> tunnels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Drone1</a:t>
            </a:r>
          </a:p>
        </p:txBody>
      </p:sp>
    </p:spTree>
    <p:extLst>
      <p:ext uri="{BB962C8B-B14F-4D97-AF65-F5344CB8AC3E}">
        <p14:creationId xmlns:p14="http://schemas.microsoft.com/office/powerpoint/2010/main" val="425139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5750" y="776114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https://da.wikipedia.org/wiki/Raspberry_Pi</a:t>
            </a:r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>
                <a:ea typeface="MS PGothic" panose="020B0600070205080204" pitchFamily="34" charset="-128"/>
              </a:rPr>
              <a:t>Raspberry</a:t>
            </a:r>
            <a:r>
              <a:rPr lang="da-DK" altLang="da-DK" dirty="0">
                <a:ea typeface="MS PGothic" panose="020B0600070205080204" pitchFamily="34" charset="-128"/>
              </a:rPr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75606"/>
            <a:ext cx="5544616" cy="350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65042"/>
      </p:ext>
    </p:extLst>
  </p:cSld>
  <p:clrMapOvr>
    <a:masterClrMapping/>
  </p:clrMapOvr>
</p:sld>
</file>

<file path=ppt/theme/theme1.xml><?xml version="1.0" encoding="utf-8"?>
<a:theme xmlns:a="http://schemas.openxmlformats.org/drawingml/2006/main" name="DK - 16-9 - Alga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knologisk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 -  DK - Kreativitet</Template>
  <TotalTime>19623</TotalTime>
  <Words>3105</Words>
  <Application>Microsoft Office PowerPoint</Application>
  <PresentationFormat>Skærmshow (16:9)</PresentationFormat>
  <Paragraphs>545</Paragraphs>
  <Slides>81</Slides>
  <Notes>3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81</vt:i4>
      </vt:variant>
    </vt:vector>
  </HeadingPairs>
  <TitlesOfParts>
    <vt:vector size="87" baseType="lpstr">
      <vt:lpstr>Arial</vt:lpstr>
      <vt:lpstr>Arial Unicode MS</vt:lpstr>
      <vt:lpstr>Calibri</vt:lpstr>
      <vt:lpstr>Tahoma</vt:lpstr>
      <vt:lpstr>Wingdings</vt:lpstr>
      <vt:lpstr>DK - 16-9 - Algae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>Teknologisk 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Lars Hansen</dc:creator>
  <cp:lastModifiedBy>Lars Hansen</cp:lastModifiedBy>
  <cp:revision>245</cp:revision>
  <cp:lastPrinted>2019-05-03T07:28:20Z</cp:lastPrinted>
  <dcterms:created xsi:type="dcterms:W3CDTF">2017-02-24T09:13:59Z</dcterms:created>
  <dcterms:modified xsi:type="dcterms:W3CDTF">2019-05-03T08:02:51Z</dcterms:modified>
</cp:coreProperties>
</file>